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83" r:id="rId3"/>
    <p:sldId id="275" r:id="rId4"/>
    <p:sldId id="278" r:id="rId5"/>
    <p:sldId id="280" r:id="rId6"/>
    <p:sldId id="285" r:id="rId7"/>
    <p:sldId id="284" r:id="rId8"/>
    <p:sldId id="286" r:id="rId9"/>
    <p:sldId id="287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5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112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51-7C0A-44C5-8B65-463343A76890}" type="datetime1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33A8-034F-4460-B1B2-A7A8931694C7}" type="datetime1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BE9-9D2F-45E0-9E4D-8D33376C66B9}" type="datetime1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219A-F7A4-420D-8179-A48AC0F8F58E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E88-4A6D-4FC2-8473-9DBEEBDF1026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1170-9E2B-4FCE-9859-5266764CED9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279-4051-4431-B55B-450755FAD57D}" type="datetime1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C44E-D7E4-48E2-BACD-3B0B7333D5C2}" type="datetime1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9691-6019-4D2C-8D42-5CEFC86819A2}" type="datetime1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70B-DE32-4241-9143-B055909A3A27}" type="datetime1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F07-8777-4701-BFF6-6DE6B34ED5E8}" type="datetime1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CA0B-28D2-426B-9A48-EC427B73292C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E5C2-C9CD-4994-B018-91046468FEF0}" type="datetime1">
              <a:rPr lang="en-US" smtClean="0"/>
              <a:t>7/10/2015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067-A5E4-44FB-8047-EFF7679EBAC3}" type="datetime1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8537-FD6C-479F-AC4F-ACEB1D7337B3}" type="datetime1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8D45-952F-4257-8EB8-EDA819B78BBA}" type="datetime1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D500F5-43F6-495D-A4AE-5B966B7B6B28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ev3lesson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8616056" cy="1088237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Giroscópio</a:t>
            </a:r>
            <a:r>
              <a:rPr lang="en-US" sz="3600" dirty="0" smtClean="0">
                <a:solidFill>
                  <a:srgbClr val="FF0000"/>
                </a:solidFill>
              </a:rPr>
              <a:t> de Mover </a:t>
            </a:r>
            <a:r>
              <a:rPr lang="en-US" sz="3600" dirty="0" err="1" smtClean="0">
                <a:solidFill>
                  <a:srgbClr val="FF0000"/>
                </a:solidFill>
              </a:rPr>
              <a:t>Reto</a:t>
            </a:r>
            <a:r>
              <a:rPr lang="en-US" sz="3600" dirty="0" smtClean="0">
                <a:solidFill>
                  <a:srgbClr val="FF0000"/>
                </a:solidFill>
              </a:rPr>
              <a:t> &amp; 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err="1" smtClean="0">
                <a:solidFill>
                  <a:srgbClr val="FF0000"/>
                </a:solidFill>
              </a:rPr>
              <a:t>Giroscópio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Seguidor</a:t>
            </a:r>
            <a:r>
              <a:rPr lang="en-US" sz="3600" dirty="0" smtClean="0">
                <a:solidFill>
                  <a:srgbClr val="FF0000"/>
                </a:solidFill>
              </a:rPr>
              <a:t> de </a:t>
            </a:r>
            <a:r>
              <a:rPr lang="en-US" sz="3600" dirty="0" err="1" smtClean="0">
                <a:solidFill>
                  <a:srgbClr val="FF0000"/>
                </a:solidFill>
              </a:rPr>
              <a:t>Parede</a:t>
            </a:r>
            <a:r>
              <a:rPr lang="en-US" sz="3600" dirty="0" smtClean="0">
                <a:solidFill>
                  <a:srgbClr val="FF0000"/>
                </a:solidFill>
              </a:rPr>
              <a:t> (Wall Follow)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LIÇÃO DE PROGRAMAÇÃO EV3 AVANÇADA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e Arvind </a:t>
            </a:r>
            <a:r>
              <a:rPr lang="en-US" dirty="0" err="1" smtClean="0"/>
              <a:t>Seshan</a:t>
            </a:r>
            <a:r>
              <a:rPr lang="en-US" dirty="0" smtClean="0"/>
              <a:t> dos Dr</a:t>
            </a:r>
            <a:r>
              <a:rPr lang="en-US" dirty="0" smtClean="0"/>
              <a:t>oids </a:t>
            </a:r>
            <a:r>
              <a:rPr lang="en-US" dirty="0"/>
              <a:t>Robotics (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>).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www.ev3lessons.com</a:t>
            </a:r>
            <a:endParaRPr lang="en-US" dirty="0" smtClean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GAMETECH CANAÃ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tutorial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das </a:t>
            </a:r>
            <a:r>
              <a:rPr lang="en-US" dirty="0" err="1" smtClean="0"/>
              <a:t>Lições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err="1" smtClean="0"/>
              <a:t>Saiba</a:t>
            </a:r>
            <a:r>
              <a:rPr lang="en-US" b="0" dirty="0" smtClean="0"/>
              <a:t> o que </a:t>
            </a:r>
            <a:r>
              <a:rPr lang="en-US" dirty="0" smtClean="0"/>
              <a:t>é o </a:t>
            </a:r>
            <a:r>
              <a:rPr lang="en-US" dirty="0" err="1" smtClean="0"/>
              <a:t>meio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quê</a:t>
            </a:r>
            <a:r>
              <a:rPr lang="en-US" dirty="0" smtClean="0"/>
              <a:t> </a:t>
            </a:r>
            <a:r>
              <a:rPr lang="en-US" dirty="0" err="1" smtClean="0"/>
              <a:t>usá</a:t>
            </a:r>
            <a:r>
              <a:rPr lang="en-US" dirty="0" smtClean="0"/>
              <a:t>-lo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Saiba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 para </a:t>
            </a:r>
            <a:r>
              <a:rPr lang="en-US" dirty="0" err="1" smtClean="0"/>
              <a:t>conseguir</a:t>
            </a:r>
            <a:r>
              <a:rPr lang="en-US" dirty="0" smtClean="0"/>
              <a:t> que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movimente</a:t>
            </a:r>
            <a:r>
              <a:rPr lang="en-US" dirty="0" smtClean="0"/>
              <a:t> </a:t>
            </a:r>
            <a:r>
              <a:rPr lang="en-US" dirty="0" err="1" smtClean="0"/>
              <a:t>reto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aplicar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 para o Sensor </a:t>
            </a:r>
            <a:r>
              <a:rPr lang="en-US" dirty="0" err="1" smtClean="0"/>
              <a:t>Giroscópio</a:t>
            </a:r>
            <a:r>
              <a:rPr lang="en-US" dirty="0" smtClean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seguir</a:t>
            </a:r>
            <a:r>
              <a:rPr lang="en-US" dirty="0"/>
              <a:t> </a:t>
            </a:r>
            <a:r>
              <a:rPr lang="en-US" dirty="0" err="1" smtClean="0"/>
              <a:t>parede</a:t>
            </a:r>
            <a:r>
              <a:rPr lang="en-US" dirty="0" smtClean="0"/>
              <a:t> (mover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ângulo</a:t>
            </a:r>
            <a:r>
              <a:rPr lang="en-US" dirty="0" smtClean="0"/>
              <a:t> particular)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r>
              <a:rPr lang="en-US" dirty="0" smtClean="0"/>
              <a:t>, </a:t>
            </a:r>
            <a:r>
              <a:rPr lang="en-US" dirty="0" err="1" smtClean="0"/>
              <a:t>Fios</a:t>
            </a:r>
            <a:r>
              <a:rPr lang="en-US" dirty="0" smtClean="0"/>
              <a:t> de Dados,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, Sensor </a:t>
            </a:r>
            <a:r>
              <a:rPr lang="en-US" dirty="0" err="1" smtClean="0"/>
              <a:t>Giroscópio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Dicas</a:t>
            </a:r>
            <a:r>
              <a:rPr lang="en-US" dirty="0" smtClean="0"/>
              <a:t> para </a:t>
            </a:r>
            <a:r>
              <a:rPr lang="en-US" dirty="0" err="1" smtClean="0"/>
              <a:t>sucesso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pela </a:t>
            </a:r>
            <a:r>
              <a:rPr lang="en-US" dirty="0" err="1" smtClean="0"/>
              <a:t>Lição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 e </a:t>
            </a:r>
            <a:r>
              <a:rPr lang="en-US" dirty="0" err="1" smtClean="0"/>
              <a:t>Lição</a:t>
            </a:r>
            <a:r>
              <a:rPr lang="en-US" dirty="0" smtClean="0"/>
              <a:t> de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 antes de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as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de </a:t>
            </a:r>
            <a:r>
              <a:rPr lang="en-US" dirty="0" err="1" smtClean="0"/>
              <a:t>Giroscópio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 é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nessa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para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r>
              <a:rPr lang="en-US" dirty="0" smtClean="0"/>
              <a:t> e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parede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outro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descobrir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medir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r>
              <a:rPr lang="en-US" dirty="0" smtClean="0"/>
              <a:t> 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correção</a:t>
            </a:r>
            <a:r>
              <a:rPr lang="en-US" dirty="0" smtClean="0"/>
              <a:t> </a:t>
            </a:r>
            <a:r>
              <a:rPr lang="en-US" dirty="0" err="1" smtClean="0"/>
              <a:t>adequada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Vídeo</a:t>
            </a:r>
            <a:r>
              <a:rPr lang="en-US" dirty="0" smtClean="0"/>
              <a:t> de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se </a:t>
            </a:r>
            <a:r>
              <a:rPr lang="en-US" dirty="0" err="1" smtClean="0"/>
              <a:t>comportará</a:t>
            </a:r>
            <a:r>
              <a:rPr lang="en-US" dirty="0" smtClean="0"/>
              <a:t>:  </a:t>
            </a:r>
            <a:r>
              <a:rPr lang="en-US" dirty="0"/>
              <a:t>https://youtu.be/0gII2wZs44Y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Pseudocódigos</a:t>
            </a:r>
            <a:r>
              <a:rPr lang="en-US" dirty="0" smtClean="0"/>
              <a:t>/</a:t>
            </a:r>
            <a:r>
              <a:rPr lang="en-US" dirty="0" err="1" smtClean="0"/>
              <a:t>Dicas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97610"/>
              </p:ext>
            </p:extLst>
          </p:nvPr>
        </p:nvGraphicFramePr>
        <p:xfrm>
          <a:off x="602341" y="2087843"/>
          <a:ext cx="7870372" cy="393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/>
                <a:gridCol w="1838721"/>
                <a:gridCol w="2447219"/>
                <a:gridCol w="2162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Aplicação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Objetivo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Erro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Correção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Giroscópio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em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Linha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Reta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Faça</a:t>
                      </a:r>
                      <a:r>
                        <a:rPr lang="en-US" dirty="0" smtClean="0"/>
                        <a:t> 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robô</a:t>
                      </a:r>
                      <a:r>
                        <a:rPr lang="en-US" baseline="0" dirty="0" smtClean="0"/>
                        <a:t> com </a:t>
                      </a:r>
                      <a:r>
                        <a:rPr lang="en-US" baseline="0" dirty="0" err="1" smtClean="0"/>
                        <a:t>posição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ângulo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constante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Quão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longe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você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está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dessa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posição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ângulo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acentuado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baseado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longe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você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está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daquele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ângulo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Seguidor</a:t>
                      </a:r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Linha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Fique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borda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da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linha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Até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que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ponto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nossas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leituras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luz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daquela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borda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da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linha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/>
                      </a:r>
                      <a:b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corrente_luz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–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alvo_luz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Vire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mais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acentuado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baseado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distância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da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linha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Volta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</a:t>
                      </a:r>
                      <a:r>
                        <a:rPr lang="en-US" b="1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Giroscópio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Vire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-se para um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ângulo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alvo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Quantos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graus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nós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estamos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da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volta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alvo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Vire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mais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rápido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baseado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graus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restantes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FYI: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5" t="13435" r="6250" b="22923"/>
          <a:stretch/>
        </p:blipFill>
        <p:spPr bwMode="auto">
          <a:xfrm>
            <a:off x="105508" y="1805353"/>
            <a:ext cx="9038492" cy="451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Código</a:t>
            </a:r>
            <a:r>
              <a:rPr lang="en-US" dirty="0" smtClean="0"/>
              <a:t>: </a:t>
            </a:r>
            <a:r>
              <a:rPr lang="en-US" dirty="0" err="1" smtClean="0"/>
              <a:t>Giroscópio</a:t>
            </a:r>
            <a:r>
              <a:rPr lang="en-US" dirty="0" smtClean="0"/>
              <a:t> de Mover </a:t>
            </a:r>
            <a:r>
              <a:rPr lang="en-US" dirty="0" err="1" smtClean="0"/>
              <a:t>Reto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 t="15693" r="11293" b="25692"/>
          <a:stretch/>
        </p:blipFill>
        <p:spPr bwMode="auto">
          <a:xfrm>
            <a:off x="111437" y="2039815"/>
            <a:ext cx="9032563" cy="390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40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Compare o </a:t>
            </a:r>
            <a:r>
              <a:rPr lang="en-US" dirty="0" err="1" smtClean="0">
                <a:solidFill>
                  <a:srgbClr val="FF0000"/>
                </a:solidFill>
              </a:rPr>
              <a:t>código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seguidor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linha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proporcional</a:t>
            </a:r>
            <a:r>
              <a:rPr lang="en-US" dirty="0" smtClean="0">
                <a:solidFill>
                  <a:srgbClr val="FF0000"/>
                </a:solidFill>
              </a:rPr>
              <a:t> com o </a:t>
            </a:r>
            <a:r>
              <a:rPr lang="en-US" dirty="0" err="1" smtClean="0">
                <a:solidFill>
                  <a:srgbClr val="FF0000"/>
                </a:solidFill>
              </a:rPr>
              <a:t>código</a:t>
            </a:r>
            <a:r>
              <a:rPr lang="en-US" dirty="0" smtClean="0">
                <a:solidFill>
                  <a:srgbClr val="FF0000"/>
                </a:solidFill>
              </a:rPr>
              <a:t> de mover </a:t>
            </a:r>
            <a:r>
              <a:rPr lang="en-US" dirty="0" err="1" smtClean="0">
                <a:solidFill>
                  <a:srgbClr val="FF0000"/>
                </a:solidFill>
              </a:rPr>
              <a:t>reto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proporcional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Quais</a:t>
            </a:r>
            <a:r>
              <a:rPr lang="en-US" dirty="0" smtClean="0">
                <a:solidFill>
                  <a:srgbClr val="FF0000"/>
                </a:solidFill>
              </a:rPr>
              <a:t> as </a:t>
            </a:r>
            <a:r>
              <a:rPr lang="en-US" dirty="0" err="1" smtClean="0">
                <a:solidFill>
                  <a:srgbClr val="FF0000"/>
                </a:solidFill>
              </a:rPr>
              <a:t>similaridades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difrenças</a:t>
            </a:r>
            <a:r>
              <a:rPr lang="en-US" dirty="0" smtClean="0">
                <a:solidFill>
                  <a:srgbClr val="FF0000"/>
                </a:solidFill>
              </a:rPr>
              <a:t> que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vê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</a:t>
            </a:r>
            <a:r>
              <a:rPr lang="en-US" dirty="0" smtClean="0"/>
              <a:t>. </a:t>
            </a:r>
            <a:r>
              <a:rPr lang="en-US" dirty="0" smtClean="0"/>
              <a:t>O </a:t>
            </a:r>
            <a:r>
              <a:rPr lang="en-US" dirty="0" err="1" smtClean="0"/>
              <a:t>código</a:t>
            </a:r>
            <a:r>
              <a:rPr lang="en-US" dirty="0" smtClean="0"/>
              <a:t> é </a:t>
            </a:r>
            <a:r>
              <a:rPr lang="en-US" dirty="0" err="1" smtClean="0"/>
              <a:t>quase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. A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 é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r>
              <a:rPr lang="en-US" dirty="0" smtClean="0"/>
              <a:t> é </a:t>
            </a:r>
            <a:r>
              <a:rPr lang="en-US" dirty="0" err="1" smtClean="0"/>
              <a:t>calculado</a:t>
            </a:r>
            <a:r>
              <a:rPr lang="en-US" dirty="0" smtClean="0"/>
              <a:t>. O </a:t>
            </a:r>
            <a:r>
              <a:rPr lang="en-US" dirty="0" err="1" smtClean="0"/>
              <a:t>erro</a:t>
            </a:r>
            <a:r>
              <a:rPr lang="en-US" dirty="0" smtClean="0"/>
              <a:t> é </a:t>
            </a:r>
            <a:r>
              <a:rPr lang="en-US" dirty="0" err="1" smtClean="0"/>
              <a:t>calculado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sensor </a:t>
            </a:r>
            <a:r>
              <a:rPr lang="en-US" dirty="0" err="1" smtClean="0"/>
              <a:t>giroscópio</a:t>
            </a:r>
            <a:r>
              <a:rPr lang="en-US" dirty="0" smtClean="0"/>
              <a:t>. A </a:t>
            </a:r>
            <a:r>
              <a:rPr lang="en-US" dirty="0" err="1" smtClean="0"/>
              <a:t>correção</a:t>
            </a:r>
            <a:r>
              <a:rPr lang="en-US" dirty="0" smtClean="0"/>
              <a:t> é </a:t>
            </a:r>
            <a:r>
              <a:rPr lang="en-US" dirty="0" err="1" smtClean="0"/>
              <a:t>idêntica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Código</a:t>
            </a:r>
            <a:r>
              <a:rPr lang="en-US" dirty="0" smtClean="0"/>
              <a:t>: </a:t>
            </a:r>
            <a:r>
              <a:rPr lang="en-US" dirty="0" err="1" smtClean="0"/>
              <a:t>Giroscópio</a:t>
            </a:r>
            <a:r>
              <a:rPr lang="en-US" dirty="0" smtClean="0"/>
              <a:t> de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Parede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t="15525" r="1157" b="26446"/>
          <a:stretch/>
        </p:blipFill>
        <p:spPr bwMode="auto">
          <a:xfrm>
            <a:off x="99849" y="2074461"/>
            <a:ext cx="8944302" cy="330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09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Compare o </a:t>
            </a:r>
            <a:r>
              <a:rPr lang="en-US" dirty="0" err="1" smtClean="0">
                <a:solidFill>
                  <a:srgbClr val="FF0000"/>
                </a:solidFill>
              </a:rPr>
              <a:t>código</a:t>
            </a:r>
            <a:r>
              <a:rPr lang="en-US" dirty="0" smtClean="0">
                <a:solidFill>
                  <a:srgbClr val="FF0000"/>
                </a:solidFill>
              </a:rPr>
              <a:t> de mover </a:t>
            </a:r>
            <a:r>
              <a:rPr lang="en-US" dirty="0" err="1" smtClean="0">
                <a:solidFill>
                  <a:srgbClr val="FF0000"/>
                </a:solidFill>
              </a:rPr>
              <a:t>reto</a:t>
            </a:r>
            <a:r>
              <a:rPr lang="en-US" dirty="0" smtClean="0">
                <a:solidFill>
                  <a:srgbClr val="FF0000"/>
                </a:solidFill>
              </a:rPr>
              <a:t> com o </a:t>
            </a:r>
            <a:r>
              <a:rPr lang="en-US" dirty="0" err="1" smtClean="0">
                <a:solidFill>
                  <a:srgbClr val="FF0000"/>
                </a:solidFill>
              </a:rPr>
              <a:t>código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seguir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parede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Quais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similiaridades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diferenças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vê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</a:t>
            </a:r>
            <a:r>
              <a:rPr lang="pt-BR" dirty="0" smtClean="0"/>
              <a:t>Não </a:t>
            </a:r>
            <a:r>
              <a:rPr lang="pt-BR" dirty="0"/>
              <a:t>há ângulo alvo para mover-se em linha reta é 0. Mas quando você quer seguir a parede, você tem que digitar um </a:t>
            </a:r>
            <a:r>
              <a:rPr lang="pt-BR" dirty="0" err="1"/>
              <a:t>valor-alvo</a:t>
            </a:r>
            <a:r>
              <a:rPr lang="pt-BR" dirty="0"/>
              <a:t> de quanto você quer ângulo na parede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151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3685</TotalTime>
  <Words>414</Words>
  <Application>Microsoft Office PowerPoint</Application>
  <PresentationFormat>Apresentação na tela (4:3)</PresentationFormat>
  <Paragraphs>66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Spectrum</vt:lpstr>
      <vt:lpstr>Giroscópio de Mover Reto &amp;  Giroscópio Seguidor de Parede (Wall Follow)</vt:lpstr>
      <vt:lpstr>Objetivos das Lições</vt:lpstr>
      <vt:lpstr>Dicas para sucesso</vt:lpstr>
      <vt:lpstr>Pseudocódigos/Dicas</vt:lpstr>
      <vt:lpstr>FYI: Seguidor de Linha Proporcional</vt:lpstr>
      <vt:lpstr>Código: Giroscópio de Mover Reto</vt:lpstr>
      <vt:lpstr>Guia de Discussão</vt:lpstr>
      <vt:lpstr>Código: Giroscópio de Seguir Parede</vt:lpstr>
      <vt:lpstr>Guia de Discussão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user</cp:lastModifiedBy>
  <cp:revision>37</cp:revision>
  <dcterms:created xsi:type="dcterms:W3CDTF">2014-10-28T21:59:38Z</dcterms:created>
  <dcterms:modified xsi:type="dcterms:W3CDTF">2015-07-10T22:12:46Z</dcterms:modified>
</cp:coreProperties>
</file>