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05" r:id="rId3"/>
    <p:sldId id="411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76" r:id="rId13"/>
    <p:sldId id="409" r:id="rId14"/>
    <p:sldId id="410" r:id="rId15"/>
    <p:sldId id="377" r:id="rId16"/>
    <p:sldId id="408" r:id="rId17"/>
    <p:sldId id="4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6218" autoAdjust="0"/>
  </p:normalViewPr>
  <p:slideViewPr>
    <p:cSldViewPr snapToGrid="0" snapToObjects="1">
      <p:cViewPr>
        <p:scale>
          <a:sx n="82" d="100"/>
          <a:sy n="82" d="100"/>
        </p:scale>
        <p:origin x="-8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6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761B-93B6-4F06-B1B1-18CE8B776B63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13853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DC6-6210-49BD-9CBD-95D1AAFCD29A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44B-8CBC-44B6-AD55-CE65907D5BC2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D62-63FF-49C2-8E55-5CF77D7A0691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C12-C1B2-4EB6-B00D-5EA047746BFE}" type="datetime1">
              <a:rPr lang="en-US" smtClean="0"/>
              <a:t>6/27/2015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DC5-FABD-4CD0-9B35-897035875FB2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E551-81A0-4A41-B672-39D202B67A67}" type="datetime1">
              <a:rPr lang="en-US" smtClean="0"/>
              <a:t>6/27/2015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93B4-6620-4F3A-9A8C-6A619592FB07}" type="datetime1">
              <a:rPr lang="en-US" smtClean="0"/>
              <a:t>6/27/2015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6DDA-3CA6-4617-8B7E-B5E120C5BC04}" type="datetime1">
              <a:rPr lang="en-US" smtClean="0"/>
              <a:t>6/27/2015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D056-0074-4E40-B1A7-1409BEB26454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3C24-83FF-47B3-BCFC-45BFD7130B03}" type="datetime1">
              <a:rPr lang="en-US" smtClean="0"/>
              <a:t>6/27/2015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43CE61-8FA2-40C7-B457-2C5467A12179}" type="datetime1">
              <a:rPr lang="en-US" smtClean="0"/>
              <a:t>6/27/2015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EV3Lessons.com (Last edit: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90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Seguidor</a:t>
            </a:r>
            <a:r>
              <a:rPr lang="en-US" sz="2800" dirty="0" smtClean="0">
                <a:solidFill>
                  <a:srgbClr val="FF0000"/>
                </a:solidFill>
              </a:rPr>
              <a:t> de </a:t>
            </a:r>
            <a:r>
              <a:rPr lang="en-US" sz="2800" dirty="0" err="1" smtClean="0">
                <a:solidFill>
                  <a:srgbClr val="FF0000"/>
                </a:solidFill>
              </a:rPr>
              <a:t>Linha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Básico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Desafio</a:t>
            </a:r>
            <a:r>
              <a:rPr lang="en-US" sz="3200" dirty="0" smtClean="0"/>
              <a:t> 1 do </a:t>
            </a:r>
            <a:r>
              <a:rPr lang="en-US" sz="3200" dirty="0" err="1" smtClean="0"/>
              <a:t>seguidor</a:t>
            </a:r>
            <a:r>
              <a:rPr lang="en-US" sz="3200" dirty="0" smtClean="0"/>
              <a:t> de </a:t>
            </a:r>
            <a:r>
              <a:rPr lang="en-US" sz="3200" dirty="0" err="1" smtClean="0"/>
              <a:t>linha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7" y="826974"/>
            <a:ext cx="6282021" cy="383893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Etapa</a:t>
            </a:r>
            <a:r>
              <a:rPr lang="en-US" dirty="0" smtClean="0">
                <a:solidFill>
                  <a:srgbClr val="FF0000"/>
                </a:solidFill>
              </a:rPr>
              <a:t> 1: </a:t>
            </a: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programa</a:t>
            </a:r>
            <a:r>
              <a:rPr lang="en-US" dirty="0" smtClean="0"/>
              <a:t> que segue a </a:t>
            </a:r>
            <a:r>
              <a:rPr lang="en-US" dirty="0" err="1" smtClean="0"/>
              <a:t>borda</a:t>
            </a:r>
            <a:r>
              <a:rPr lang="en-US" dirty="0" smtClean="0"/>
              <a:t> </a:t>
            </a:r>
            <a:r>
              <a:rPr lang="en-US" dirty="0" smtClean="0"/>
              <a:t>DIREITA da </a:t>
            </a:r>
            <a:r>
              <a:rPr lang="en-US" dirty="0" err="1" smtClean="0"/>
              <a:t>linha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Dicas</a:t>
            </a:r>
            <a:r>
              <a:rPr lang="en-US" dirty="0" smtClean="0"/>
              <a:t>: Se </a:t>
            </a:r>
            <a:r>
              <a:rPr lang="en-US" dirty="0" err="1" smtClean="0"/>
              <a:t>seu</a:t>
            </a:r>
            <a:r>
              <a:rPr lang="en-US" dirty="0" smtClean="0"/>
              <a:t> sensor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preto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r>
              <a:rPr lang="en-US" dirty="0" smtClean="0"/>
              <a:t>. Se </a:t>
            </a:r>
            <a:r>
              <a:rPr lang="en-US" dirty="0" err="1" smtClean="0"/>
              <a:t>seu</a:t>
            </a:r>
            <a:r>
              <a:rPr lang="en-US" dirty="0" smtClean="0"/>
              <a:t> sensor </a:t>
            </a:r>
            <a:r>
              <a:rPr lang="en-US" dirty="0" err="1" smtClean="0"/>
              <a:t>ver</a:t>
            </a:r>
            <a:r>
              <a:rPr lang="en-US" dirty="0" smtClean="0"/>
              <a:t> 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. Use loops e switches!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Etapa</a:t>
            </a:r>
            <a:r>
              <a:rPr lang="en-US" dirty="0" smtClean="0">
                <a:solidFill>
                  <a:srgbClr val="FF0000"/>
                </a:solidFill>
              </a:rPr>
              <a:t> 2: </a:t>
            </a:r>
            <a:r>
              <a:rPr lang="en-US" dirty="0" err="1" smtClean="0"/>
              <a:t>Experimente</a:t>
            </a:r>
            <a:r>
              <a:rPr lang="en-US" dirty="0" smtClean="0"/>
              <a:t>-o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Será</a:t>
            </a:r>
            <a:r>
              <a:rPr lang="en-US" sz="2400" dirty="0" smtClean="0">
                <a:solidFill>
                  <a:srgbClr val="0000FF"/>
                </a:solidFill>
              </a:rPr>
              <a:t> que </a:t>
            </a:r>
            <a:r>
              <a:rPr lang="en-US" sz="2400" dirty="0" err="1" smtClean="0">
                <a:solidFill>
                  <a:srgbClr val="0000FF"/>
                </a:solidFill>
              </a:rPr>
              <a:t>seu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seguidor</a:t>
            </a:r>
            <a:r>
              <a:rPr lang="en-US" sz="2400" dirty="0" smtClean="0">
                <a:solidFill>
                  <a:srgbClr val="0000FF"/>
                </a:solidFill>
              </a:rPr>
              <a:t> de </a:t>
            </a:r>
            <a:r>
              <a:rPr lang="en-US" sz="2400" dirty="0" err="1" smtClean="0">
                <a:solidFill>
                  <a:srgbClr val="0000FF"/>
                </a:solidFill>
              </a:rPr>
              <a:t>linha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funciona</a:t>
            </a:r>
            <a:r>
              <a:rPr lang="en-US" sz="2400" dirty="0" smtClean="0">
                <a:solidFill>
                  <a:srgbClr val="0000FF"/>
                </a:solidFill>
              </a:rPr>
              <a:t> da </a:t>
            </a:r>
            <a:r>
              <a:rPr lang="en-US" sz="2400" dirty="0" err="1" smtClean="0">
                <a:solidFill>
                  <a:srgbClr val="0000FF"/>
                </a:solidFill>
              </a:rPr>
              <a:t>mesma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formas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em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linhas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retas</a:t>
            </a:r>
            <a:r>
              <a:rPr lang="en-US" sz="2400" dirty="0" smtClean="0">
                <a:solidFill>
                  <a:srgbClr val="0000FF"/>
                </a:solidFill>
              </a:rPr>
              <a:t> e </a:t>
            </a:r>
            <a:r>
              <a:rPr lang="en-US" sz="2400" dirty="0" err="1" smtClean="0">
                <a:solidFill>
                  <a:srgbClr val="0000FF"/>
                </a:solidFill>
              </a:rPr>
              <a:t>curvas</a:t>
            </a:r>
            <a:r>
              <a:rPr lang="en-US" sz="2400" dirty="0" smtClean="0">
                <a:solidFill>
                  <a:srgbClr val="0000FF"/>
                </a:solidFill>
              </a:rPr>
              <a:t>?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Etapa</a:t>
            </a:r>
            <a:r>
              <a:rPr lang="en-US" dirty="0" smtClean="0">
                <a:solidFill>
                  <a:srgbClr val="FF0000"/>
                </a:solidFill>
              </a:rPr>
              <a:t> 3: Se </a:t>
            </a:r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virar</a:t>
            </a:r>
            <a:r>
              <a:rPr lang="en-US" dirty="0" smtClean="0"/>
              <a:t> </a:t>
            </a:r>
            <a:r>
              <a:rPr lang="en-US" dirty="0" err="1" smtClean="0"/>
              <a:t>Direção</a:t>
            </a:r>
            <a:r>
              <a:rPr lang="en-US" dirty="0" smtClean="0"/>
              <a:t> = 50, </a:t>
            </a:r>
            <a:r>
              <a:rPr lang="en-US" dirty="0" err="1" smtClean="0"/>
              <a:t>tente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curvas</a:t>
            </a:r>
            <a:r>
              <a:rPr lang="en-US" dirty="0" smtClean="0"/>
              <a:t> agora?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3934691"/>
            <a:ext cx="609978" cy="175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Q. </a:t>
            </a:r>
            <a:r>
              <a:rPr lang="en-US" sz="2000" dirty="0" err="1" smtClean="0">
                <a:solidFill>
                  <a:srgbClr val="FF0000"/>
                </a:solidFill>
              </a:rPr>
              <a:t>Esse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programa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sgue</a:t>
            </a:r>
            <a:r>
              <a:rPr lang="en-US" sz="2000" dirty="0" smtClean="0">
                <a:solidFill>
                  <a:srgbClr val="FF0000"/>
                </a:solidFill>
              </a:rPr>
              <a:t> o </a:t>
            </a:r>
            <a:r>
              <a:rPr lang="en-US" sz="2000" dirty="0" err="1" smtClean="0">
                <a:solidFill>
                  <a:srgbClr val="FF0000"/>
                </a:solidFill>
              </a:rPr>
              <a:t>lado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Direito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esquerdo</a:t>
            </a:r>
            <a:r>
              <a:rPr lang="en-US" sz="2000" dirty="0" smtClean="0">
                <a:solidFill>
                  <a:srgbClr val="FF0000"/>
                </a:solidFill>
              </a:rPr>
              <a:t> da </a:t>
            </a:r>
            <a:r>
              <a:rPr lang="en-US" sz="2000" dirty="0" err="1" smtClean="0">
                <a:solidFill>
                  <a:srgbClr val="FF0000"/>
                </a:solidFill>
              </a:rPr>
              <a:t>linha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 smtClean="0">
                <a:solidFill>
                  <a:srgbClr val="FF0000"/>
                </a:solidFill>
              </a:rPr>
              <a:t>. O </a:t>
            </a:r>
            <a:r>
              <a:rPr lang="en-US" sz="2000" dirty="0" err="1" smtClean="0">
                <a:solidFill>
                  <a:srgbClr val="FF0000"/>
                </a:solidFill>
              </a:rPr>
              <a:t>robô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está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seguindo</a:t>
            </a:r>
            <a:r>
              <a:rPr lang="en-US" sz="2000" dirty="0" smtClean="0">
                <a:solidFill>
                  <a:srgbClr val="FF0000"/>
                </a:solidFill>
              </a:rPr>
              <a:t> o </a:t>
            </a:r>
            <a:r>
              <a:rPr lang="en-US" sz="2000" dirty="0" err="1">
                <a:solidFill>
                  <a:srgbClr val="FF0000"/>
                </a:solidFill>
              </a:rPr>
              <a:t>l</a:t>
            </a:r>
            <a:r>
              <a:rPr lang="en-US" sz="2000" dirty="0" err="1" smtClean="0">
                <a:solidFill>
                  <a:srgbClr val="FF0000"/>
                </a:solidFill>
              </a:rPr>
              <a:t>ado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Direito</a:t>
            </a:r>
            <a:r>
              <a:rPr lang="en-US" sz="2000" dirty="0" smtClean="0">
                <a:solidFill>
                  <a:srgbClr val="FF0000"/>
                </a:solidFill>
              </a:rPr>
              <a:t> da </a:t>
            </a:r>
            <a:r>
              <a:rPr lang="en-US" sz="2000" dirty="0" err="1" smtClean="0">
                <a:solidFill>
                  <a:srgbClr val="FF0000"/>
                </a:solidFill>
              </a:rPr>
              <a:t>linha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524" y="1130414"/>
            <a:ext cx="8298060" cy="4304135"/>
            <a:chOff x="186889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186889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9" name="Oval 8"/>
          <p:cNvSpPr/>
          <p:nvPr/>
        </p:nvSpPr>
        <p:spPr>
          <a:xfrm>
            <a:off x="5624052" y="1717160"/>
            <a:ext cx="1553497" cy="3267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Q. </a:t>
            </a:r>
            <a:r>
              <a:rPr lang="en-US" dirty="0" smtClean="0">
                <a:solidFill>
                  <a:srgbClr val="FF0000"/>
                </a:solidFill>
              </a:rPr>
              <a:t>Este </a:t>
            </a:r>
            <a:r>
              <a:rPr lang="en-US" dirty="0" err="1" smtClean="0">
                <a:solidFill>
                  <a:srgbClr val="FF0000"/>
                </a:solidFill>
              </a:rPr>
              <a:t>seguidor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vai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sempre.Como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fazemos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parar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 R. </a:t>
            </a:r>
            <a:r>
              <a:rPr lang="en-US" dirty="0" err="1" smtClean="0">
                <a:solidFill>
                  <a:srgbClr val="FF0000"/>
                </a:solidFill>
              </a:rPr>
              <a:t>Mudar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condição</a:t>
            </a:r>
            <a:r>
              <a:rPr lang="en-US" dirty="0" smtClean="0">
                <a:solidFill>
                  <a:srgbClr val="FF0000"/>
                </a:solidFill>
              </a:rPr>
              <a:t> final no loop.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6" name="Oval 5"/>
          <p:cNvSpPr/>
          <p:nvPr/>
        </p:nvSpPr>
        <p:spPr>
          <a:xfrm>
            <a:off x="7226709" y="2545031"/>
            <a:ext cx="1553497" cy="1510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Desafio</a:t>
            </a:r>
            <a:r>
              <a:rPr lang="en-US" sz="3200" dirty="0" smtClean="0"/>
              <a:t> 2 do </a:t>
            </a:r>
            <a:r>
              <a:rPr lang="en-US" sz="3200" dirty="0" err="1" smtClean="0"/>
              <a:t>seguidor</a:t>
            </a:r>
            <a:r>
              <a:rPr lang="en-US" sz="3200" dirty="0" smtClean="0"/>
              <a:t> de </a:t>
            </a:r>
            <a:r>
              <a:rPr lang="en-US" sz="3200" dirty="0" err="1" smtClean="0"/>
              <a:t>linha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264" y="1055594"/>
            <a:ext cx="79727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Parte 1: </a:t>
            </a:r>
            <a:r>
              <a:rPr lang="en-US" sz="2800" dirty="0" err="1" smtClean="0"/>
              <a:t>Faça</a:t>
            </a:r>
            <a:r>
              <a:rPr lang="en-US" sz="2800" dirty="0" smtClean="0"/>
              <a:t> um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linha</a:t>
            </a:r>
            <a:r>
              <a:rPr lang="en-US" sz="2800" dirty="0" smtClean="0"/>
              <a:t> que pare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você</a:t>
            </a:r>
            <a:r>
              <a:rPr lang="en-US" sz="2800" dirty="0" smtClean="0"/>
              <a:t> </a:t>
            </a:r>
            <a:r>
              <a:rPr lang="en-US" sz="2800" dirty="0" err="1" smtClean="0"/>
              <a:t>apertar</a:t>
            </a:r>
            <a:r>
              <a:rPr lang="en-US" sz="2800" dirty="0" smtClean="0"/>
              <a:t> o sensor de toque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Parte 2: </a:t>
            </a:r>
            <a:r>
              <a:rPr lang="en-US" sz="2800" dirty="0" err="1" smtClean="0"/>
              <a:t>Faça</a:t>
            </a:r>
            <a:r>
              <a:rPr lang="en-US" sz="2800" dirty="0" smtClean="0"/>
              <a:t> um </a:t>
            </a:r>
            <a:r>
              <a:rPr lang="en-US" sz="2800" dirty="0" err="1" smtClean="0"/>
              <a:t>seguidor</a:t>
            </a:r>
            <a:r>
              <a:rPr lang="en-US" sz="2800" dirty="0" smtClean="0"/>
              <a:t> de </a:t>
            </a:r>
            <a:r>
              <a:rPr lang="en-US" sz="2800" dirty="0" err="1" smtClean="0"/>
              <a:t>linha</a:t>
            </a:r>
            <a:r>
              <a:rPr lang="en-US" sz="2800" dirty="0" smtClean="0"/>
              <a:t> que pare </a:t>
            </a:r>
            <a:r>
              <a:rPr lang="en-US" sz="2800" dirty="0" err="1" smtClean="0"/>
              <a:t>depois</a:t>
            </a:r>
            <a:r>
              <a:rPr lang="en-US" sz="2800" dirty="0" smtClean="0"/>
              <a:t> de </a:t>
            </a:r>
            <a:r>
              <a:rPr lang="en-US" sz="2800" dirty="0" err="1" smtClean="0"/>
              <a:t>percorrer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distância</a:t>
            </a:r>
            <a:r>
              <a:rPr lang="en-US" sz="2800" dirty="0" smtClean="0"/>
              <a:t> </a:t>
            </a:r>
            <a:r>
              <a:rPr lang="en-US" sz="2800" dirty="0" err="1" smtClean="0"/>
              <a:t>específica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2: sensor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r="2120" b="1626"/>
          <a:stretch/>
        </p:blipFill>
        <p:spPr>
          <a:xfrm>
            <a:off x="0" y="1185863"/>
            <a:ext cx="6288088" cy="4922837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2: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15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663"/>
            <a:ext cx="5943600" cy="40433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256632"/>
            <a:ext cx="8245474" cy="5101474"/>
          </a:xfrm>
        </p:spPr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que é </a:t>
            </a:r>
            <a:r>
              <a:rPr lang="en-US" dirty="0" err="1" smtClean="0"/>
              <a:t>importante</a:t>
            </a:r>
            <a:r>
              <a:rPr lang="en-US" dirty="0" smtClean="0"/>
              <a:t> para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da </a:t>
            </a:r>
            <a:r>
              <a:rPr lang="en-US" dirty="0" err="1" smtClean="0"/>
              <a:t>linha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smtClean="0"/>
              <a:t>O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só</a:t>
            </a:r>
            <a:r>
              <a:rPr lang="en-US" b="0" dirty="0" smtClean="0"/>
              <a:t> </a:t>
            </a:r>
            <a:r>
              <a:rPr lang="en-US" b="0" dirty="0" err="1" smtClean="0"/>
              <a:t>sabe</a:t>
            </a:r>
            <a:r>
              <a:rPr lang="en-US" b="0" dirty="0" smtClean="0"/>
              <a:t> </a:t>
            </a:r>
            <a:r>
              <a:rPr lang="en-US" b="0" dirty="0" err="1" smtClean="0"/>
              <a:t>conferir</a:t>
            </a:r>
            <a:r>
              <a:rPr lang="en-US" b="0" dirty="0" smtClean="0"/>
              <a:t> se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não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. </a:t>
            </a:r>
            <a:endParaRPr lang="en-US" dirty="0" smtClean="0"/>
          </a:p>
          <a:p>
            <a:r>
              <a:rPr lang="en-US" dirty="0" err="1" smtClean="0"/>
              <a:t>Esse</a:t>
            </a:r>
            <a:r>
              <a:rPr lang="en-US" dirty="0" smtClean="0"/>
              <a:t> é um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.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estavam</a:t>
            </a:r>
            <a:r>
              <a:rPr lang="en-US" dirty="0" smtClean="0"/>
              <a:t> </a:t>
            </a:r>
            <a:r>
              <a:rPr lang="en-US" dirty="0" smtClean="0"/>
              <a:t>boas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?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acha</a:t>
            </a:r>
            <a:r>
              <a:rPr lang="en-US" dirty="0" smtClean="0"/>
              <a:t> que o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delinha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melhorado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b="0" dirty="0" err="1" smtClean="0"/>
              <a:t>Ele</a:t>
            </a:r>
            <a:r>
              <a:rPr lang="en-US" b="0" dirty="0" smtClean="0"/>
              <a:t> </a:t>
            </a:r>
            <a:r>
              <a:rPr lang="en-US" b="0" dirty="0" err="1" smtClean="0"/>
              <a:t>balança</a:t>
            </a:r>
            <a:r>
              <a:rPr lang="en-US" b="0" dirty="0" smtClean="0"/>
              <a:t> </a:t>
            </a:r>
            <a:r>
              <a:rPr lang="en-US" b="0" dirty="0" err="1" smtClean="0"/>
              <a:t>muito</a:t>
            </a:r>
            <a:r>
              <a:rPr lang="en-US" b="0" dirty="0" smtClean="0"/>
              <a:t>.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suaves</a:t>
            </a:r>
            <a:r>
              <a:rPr lang="en-US" b="0" dirty="0" smtClean="0"/>
              <a:t> </a:t>
            </a:r>
            <a:r>
              <a:rPr lang="en-US" b="0" dirty="0" err="1" smtClean="0"/>
              <a:t>serão</a:t>
            </a:r>
            <a:r>
              <a:rPr lang="en-US" b="0" dirty="0" smtClean="0"/>
              <a:t> </a:t>
            </a:r>
            <a:r>
              <a:rPr lang="en-US" b="0" dirty="0" err="1" smtClean="0"/>
              <a:t>descritos</a:t>
            </a:r>
            <a:r>
              <a:rPr lang="en-US" b="0" dirty="0" smtClean="0"/>
              <a:t> </a:t>
            </a:r>
            <a:r>
              <a:rPr lang="en-US" b="0" dirty="0" err="1" smtClean="0"/>
              <a:t>nas</a:t>
            </a:r>
            <a:r>
              <a:rPr lang="en-US" b="0" dirty="0" smtClean="0"/>
              <a:t>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Avançadas</a:t>
            </a:r>
            <a:r>
              <a:rPr lang="en-US" b="0" dirty="0" smtClean="0"/>
              <a:t>.</a:t>
            </a:r>
          </a:p>
          <a:p>
            <a:r>
              <a:rPr lang="en-US" dirty="0" err="1" smtClean="0"/>
              <a:t>Qual</a:t>
            </a:r>
            <a:r>
              <a:rPr lang="en-US" dirty="0" smtClean="0"/>
              <a:t> sensor </a:t>
            </a:r>
            <a:r>
              <a:rPr lang="en-US" dirty="0" err="1" smtClean="0"/>
              <a:t>mede</a:t>
            </a:r>
            <a:r>
              <a:rPr lang="en-US" dirty="0" smtClean="0"/>
              <a:t> o </a:t>
            </a:r>
            <a:r>
              <a:rPr lang="en-US" dirty="0" err="1" smtClean="0"/>
              <a:t>quão</a:t>
            </a:r>
            <a:r>
              <a:rPr lang="en-US" dirty="0" smtClean="0"/>
              <a:t> </a:t>
            </a:r>
            <a:r>
              <a:rPr lang="en-US" dirty="0" err="1" smtClean="0"/>
              <a:t>longe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tem </a:t>
            </a:r>
            <a:r>
              <a:rPr lang="en-US" dirty="0" err="1" smtClean="0"/>
              <a:t>percorrido</a:t>
            </a:r>
            <a:r>
              <a:rPr lang="en-US" dirty="0" smtClean="0"/>
              <a:t>?</a:t>
            </a:r>
            <a:r>
              <a:rPr lang="en-US" b="0" dirty="0" smtClean="0"/>
              <a:t> </a:t>
            </a:r>
          </a:p>
          <a:p>
            <a:r>
              <a:rPr lang="en-US" dirty="0"/>
              <a:t>	</a:t>
            </a:r>
            <a:r>
              <a:rPr lang="en-US" b="0" dirty="0" smtClean="0"/>
              <a:t>O sensor de </a:t>
            </a:r>
            <a:r>
              <a:rPr lang="en-US" b="0" dirty="0" err="1" smtClean="0"/>
              <a:t>rotação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solução</a:t>
            </a:r>
            <a:r>
              <a:rPr lang="en-US" b="0" dirty="0" smtClean="0"/>
              <a:t> do </a:t>
            </a:r>
            <a:r>
              <a:rPr lang="en-US" b="0" dirty="0" err="1" smtClean="0"/>
              <a:t>Desafio</a:t>
            </a:r>
            <a:r>
              <a:rPr lang="en-US" b="0" dirty="0" smtClean="0"/>
              <a:t> 2 </a:t>
            </a:r>
            <a:r>
              <a:rPr lang="en-US" b="0" dirty="0" err="1" smtClean="0"/>
              <a:t>mede</a:t>
            </a:r>
            <a:r>
              <a:rPr lang="en-US" b="0" dirty="0" smtClean="0"/>
              <a:t> o </a:t>
            </a:r>
            <a:r>
              <a:rPr lang="en-US" b="0" dirty="0" err="1" smtClean="0"/>
              <a:t>quanto</a:t>
            </a:r>
            <a:r>
              <a:rPr lang="en-US" b="0" dirty="0" smtClean="0"/>
              <a:t> de </a:t>
            </a:r>
            <a:r>
              <a:rPr lang="en-US" b="0" dirty="0" err="1" smtClean="0"/>
              <a:t>rodas</a:t>
            </a:r>
            <a:r>
              <a:rPr lang="en-US" b="0" dirty="0" smtClean="0"/>
              <a:t> (360º) </a:t>
            </a:r>
            <a:r>
              <a:rPr lang="en-US" b="0" dirty="0" err="1" smtClean="0"/>
              <a:t>devem</a:t>
            </a:r>
            <a:r>
              <a:rPr lang="en-US" b="0" dirty="0" smtClean="0"/>
              <a:t> </a:t>
            </a:r>
            <a:r>
              <a:rPr lang="en-US" b="0" dirty="0" err="1" smtClean="0"/>
              <a:t>rodar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escreve</a:t>
            </a:r>
            <a:r>
              <a:rPr lang="en-US" dirty="0" smtClean="0"/>
              <a:t> </a:t>
            </a:r>
            <a:r>
              <a:rPr lang="en-US" dirty="0" smtClean="0"/>
              <a:t>um </a:t>
            </a:r>
            <a:r>
              <a:rPr lang="en-US" dirty="0" err="1" smtClean="0"/>
              <a:t>seguidor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que </a:t>
            </a:r>
            <a:r>
              <a:rPr lang="en-US" dirty="0" err="1" smtClean="0"/>
              <a:t>parará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b="0" dirty="0" err="1" smtClean="0"/>
              <a:t>Altere</a:t>
            </a:r>
            <a:r>
              <a:rPr lang="en-US" b="0" dirty="0" smtClean="0"/>
              <a:t> a </a:t>
            </a:r>
            <a:r>
              <a:rPr lang="en-US" b="0" dirty="0" err="1" smtClean="0"/>
              <a:t>condição</a:t>
            </a:r>
            <a:r>
              <a:rPr lang="en-US" b="0" dirty="0" smtClean="0"/>
              <a:t> de </a:t>
            </a:r>
            <a:r>
              <a:rPr lang="en-US" b="0" dirty="0" err="1" smtClean="0"/>
              <a:t>saída</a:t>
            </a:r>
            <a:r>
              <a:rPr lang="en-US" b="0" dirty="0" smtClean="0"/>
              <a:t> do loop para </a:t>
            </a:r>
            <a:r>
              <a:rPr lang="en-US" b="0" dirty="0" err="1" smtClean="0"/>
              <a:t>usar</a:t>
            </a:r>
            <a:r>
              <a:rPr lang="en-US" b="0" dirty="0" smtClean="0"/>
              <a:t> o sensor de cor.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</a:t>
            </a:r>
            <a:r>
              <a:rPr lang="en-US" dirty="0" err="1" smtClean="0"/>
              <a:t>Seshan</a:t>
            </a:r>
            <a:r>
              <a:rPr lang="en-US" dirty="0" smtClean="0"/>
              <a:t> e Arvind </a:t>
            </a:r>
            <a:r>
              <a:rPr lang="en-US" dirty="0" err="1" smtClean="0"/>
              <a:t>Seshan</a:t>
            </a:r>
            <a:r>
              <a:rPr lang="en-US" dirty="0" smtClean="0"/>
              <a:t> dos Droids Robotics.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  <a:endParaRPr lang="en-US" dirty="0" smtClean="0"/>
          </a:p>
          <a:p>
            <a:r>
              <a:rPr lang="en-US" dirty="0" smtClean="0"/>
              <a:t>Email do </a:t>
            </a:r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75260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e </a:t>
            </a:r>
            <a:r>
              <a:rPr lang="en-US" dirty="0" err="1" smtClean="0"/>
              <a:t>robôs</a:t>
            </a:r>
            <a:r>
              <a:rPr lang="en-US" dirty="0" smtClean="0"/>
              <a:t> </a:t>
            </a:r>
            <a:r>
              <a:rPr lang="en-US" dirty="0" err="1" smtClean="0"/>
              <a:t>seguem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um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Moco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no Sensor de </a:t>
            </a:r>
            <a:r>
              <a:rPr lang="en-US" dirty="0" err="1" smtClean="0"/>
              <a:t>Cor</a:t>
            </a:r>
            <a:r>
              <a:rPr lang="en-US" dirty="0" smtClean="0"/>
              <a:t> EV3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o sensor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ativado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distância</a:t>
            </a:r>
            <a:r>
              <a:rPr lang="en-US" dirty="0" smtClean="0"/>
              <a:t> </a:t>
            </a:r>
            <a:r>
              <a:rPr lang="en-US" dirty="0" err="1" smtClean="0"/>
              <a:t>específica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loops e switches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de professor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Slides 4-7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animados</a:t>
            </a:r>
            <a:r>
              <a:rPr lang="en-US" b="0" dirty="0" smtClean="0"/>
              <a:t>. Para </a:t>
            </a:r>
            <a:r>
              <a:rPr lang="en-US" b="0" dirty="0" err="1" smtClean="0"/>
              <a:t>alunos</a:t>
            </a:r>
            <a:r>
              <a:rPr lang="en-US" b="0" dirty="0" smtClean="0"/>
              <a:t> </a:t>
            </a:r>
            <a:r>
              <a:rPr lang="en-US" b="0" dirty="0" err="1" smtClean="0"/>
              <a:t>ter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melhor</a:t>
            </a:r>
            <a:r>
              <a:rPr lang="en-US" b="0" dirty="0" smtClean="0"/>
              <a:t> </a:t>
            </a:r>
            <a:r>
              <a:rPr lang="en-US" b="0" dirty="0" err="1" smtClean="0"/>
              <a:t>compreensão</a:t>
            </a:r>
            <a:r>
              <a:rPr lang="en-US" b="0" dirty="0" smtClean="0"/>
              <a:t> de </a:t>
            </a:r>
            <a:r>
              <a:rPr lang="en-US" b="0" dirty="0" err="1" smtClean="0"/>
              <a:t>como</a:t>
            </a:r>
            <a:r>
              <a:rPr lang="en-US" b="0" dirty="0" smtClean="0"/>
              <a:t> um </a:t>
            </a:r>
            <a:r>
              <a:rPr lang="en-US" b="0" dirty="0" err="1" smtClean="0"/>
              <a:t>seguidor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funciona</a:t>
            </a:r>
            <a:r>
              <a:rPr lang="en-US" b="0" dirty="0" smtClean="0"/>
              <a:t> e </a:t>
            </a:r>
            <a:r>
              <a:rPr lang="en-US" b="0" dirty="0" err="1" smtClean="0"/>
              <a:t>como</a:t>
            </a:r>
            <a:r>
              <a:rPr lang="en-US" b="0" dirty="0" smtClean="0"/>
              <a:t> um </a:t>
            </a:r>
            <a:r>
              <a:rPr lang="en-US" b="0" dirty="0" err="1" smtClean="0"/>
              <a:t>humano</a:t>
            </a:r>
            <a:r>
              <a:rPr lang="en-US" b="0" dirty="0" smtClean="0"/>
              <a:t> e um </a:t>
            </a:r>
            <a:r>
              <a:rPr lang="en-US" b="0" dirty="0" err="1" smtClean="0"/>
              <a:t>robô</a:t>
            </a:r>
            <a:r>
              <a:rPr lang="en-US" b="0" dirty="0" smtClean="0"/>
              <a:t> </a:t>
            </a:r>
            <a:r>
              <a:rPr lang="en-US" b="0" dirty="0" err="1" smtClean="0"/>
              <a:t>seguem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linha</a:t>
            </a:r>
            <a:r>
              <a:rPr lang="en-US" b="0" dirty="0" smtClean="0"/>
              <a:t>, </a:t>
            </a:r>
            <a:r>
              <a:rPr lang="en-US" b="0" dirty="0" err="1" smtClean="0"/>
              <a:t>nós</a:t>
            </a:r>
            <a:r>
              <a:rPr lang="en-US" b="0" dirty="0" smtClean="0"/>
              <a:t> </a:t>
            </a:r>
            <a:r>
              <a:rPr lang="en-US" b="0" dirty="0" err="1" smtClean="0"/>
              <a:t>recomendamos</a:t>
            </a:r>
            <a:r>
              <a:rPr lang="en-US" b="0" dirty="0" smtClean="0"/>
              <a:t> que </a:t>
            </a:r>
            <a:r>
              <a:rPr lang="en-US" b="0" dirty="0" err="1" smtClean="0"/>
              <a:t>você</a:t>
            </a:r>
            <a:r>
              <a:rPr lang="en-US" b="0" dirty="0" smtClean="0"/>
              <a:t> execute as </a:t>
            </a:r>
            <a:r>
              <a:rPr lang="en-US" b="0" dirty="0" err="1" smtClean="0"/>
              <a:t>animações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Dê</a:t>
            </a:r>
            <a:r>
              <a:rPr lang="en-US" b="0" dirty="0" smtClean="0"/>
              <a:t> a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estudante</a:t>
            </a:r>
            <a:r>
              <a:rPr lang="en-US" b="0" dirty="0" smtClean="0"/>
              <a:t>/time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cópia</a:t>
            </a:r>
            <a:r>
              <a:rPr lang="en-US" b="0" dirty="0" smtClean="0"/>
              <a:t> do worksheet (</a:t>
            </a:r>
            <a:r>
              <a:rPr lang="en-US" b="0" dirty="0" err="1" smtClean="0"/>
              <a:t>exércicio</a:t>
            </a:r>
            <a:r>
              <a:rPr lang="en-US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Desafio</a:t>
            </a:r>
            <a:r>
              <a:rPr lang="en-US" b="0" dirty="0" smtClean="0"/>
              <a:t> 1 </a:t>
            </a:r>
            <a:r>
              <a:rPr lang="en-US" b="0" dirty="0" err="1" smtClean="0"/>
              <a:t>começa</a:t>
            </a:r>
            <a:r>
              <a:rPr lang="en-US" b="0" dirty="0" smtClean="0"/>
              <a:t> no slide 10 e </a:t>
            </a:r>
            <a:r>
              <a:rPr lang="en-US" b="0" dirty="0" err="1" smtClean="0"/>
              <a:t>Desafio</a:t>
            </a:r>
            <a:r>
              <a:rPr lang="en-US" b="0" dirty="0" smtClean="0"/>
              <a:t> 2 no Slide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Guia</a:t>
            </a:r>
            <a:r>
              <a:rPr lang="en-US" b="0" dirty="0" smtClean="0"/>
              <a:t> de </a:t>
            </a:r>
            <a:r>
              <a:rPr lang="en-US" b="0" dirty="0" err="1" smtClean="0"/>
              <a:t>Discussão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no Slide 16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Estudantes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avançados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</a:t>
            </a:r>
            <a:r>
              <a:rPr lang="en-US" b="0" dirty="0" err="1" smtClean="0"/>
              <a:t>estar</a:t>
            </a:r>
            <a:r>
              <a:rPr lang="en-US" b="0" dirty="0" smtClean="0"/>
              <a:t> </a:t>
            </a:r>
            <a:r>
              <a:rPr lang="en-US" b="0" dirty="0" err="1" smtClean="0"/>
              <a:t>interessados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outros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edição:27/06/2015)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Seguir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08531" cy="4373563"/>
          </a:xfrm>
        </p:spPr>
        <p:txBody>
          <a:bodyPr/>
          <a:lstStyle/>
          <a:p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querem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no </a:t>
            </a:r>
            <a:r>
              <a:rPr lang="en-US" dirty="0" err="1" smtClean="0"/>
              <a:t>meio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fazendo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smtClean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Que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perguntar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sensor</a:t>
            </a:r>
            <a:endParaRPr lang="en-US" dirty="0" smtClean="0"/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8" y="3271059"/>
            <a:ext cx="2989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preto</a:t>
            </a:r>
            <a:r>
              <a:rPr lang="en-US" dirty="0" smtClean="0"/>
              <a:t>, continue indo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à </a:t>
            </a:r>
            <a:r>
              <a:rPr lang="en-US" dirty="0" err="1" smtClean="0"/>
              <a:t>linha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Parece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28/06/2015)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preto</a:t>
            </a:r>
            <a:r>
              <a:rPr lang="en-US" dirty="0" smtClean="0"/>
              <a:t>, continue indo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reta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estamos</a:t>
            </a:r>
            <a:r>
              <a:rPr lang="en-US" dirty="0" smtClean="0"/>
              <a:t> no </a:t>
            </a:r>
            <a:r>
              <a:rPr lang="en-US" dirty="0" err="1" smtClean="0"/>
              <a:t>branco</a:t>
            </a:r>
            <a:r>
              <a:rPr lang="en-US" dirty="0" smtClean="0"/>
              <a:t>, </a:t>
            </a:r>
            <a:r>
              <a:rPr lang="en-US" dirty="0" err="1" smtClean="0"/>
              <a:t>vire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para </a:t>
            </a:r>
            <a:r>
              <a:rPr lang="en-US" dirty="0" err="1" smtClean="0"/>
              <a:t>voltar</a:t>
            </a:r>
            <a:r>
              <a:rPr lang="en-US" dirty="0" smtClean="0"/>
              <a:t> à </a:t>
            </a:r>
            <a:r>
              <a:rPr lang="en-US" dirty="0" err="1" smtClean="0"/>
              <a:t>linha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OH NÃO… meu </a:t>
            </a:r>
            <a:r>
              <a:rPr lang="en-US" b="1" dirty="0" err="1" smtClean="0">
                <a:solidFill>
                  <a:srgbClr val="FF0000"/>
                </a:solidFill>
              </a:rPr>
              <a:t>robô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está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fugindo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Quando</a:t>
            </a:r>
            <a:r>
              <a:rPr lang="en-US" b="1" dirty="0" smtClean="0">
                <a:solidFill>
                  <a:srgbClr val="FF0000"/>
                </a:solidFill>
              </a:rPr>
              <a:t> o </a:t>
            </a:r>
            <a:r>
              <a:rPr lang="en-US" b="1" dirty="0" err="1" smtClean="0">
                <a:solidFill>
                  <a:srgbClr val="FF0000"/>
                </a:solidFill>
              </a:rPr>
              <a:t>robô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deixa</a:t>
            </a:r>
            <a:r>
              <a:rPr lang="en-US" b="1" dirty="0" smtClean="0">
                <a:solidFill>
                  <a:srgbClr val="FF0000"/>
                </a:solidFill>
              </a:rPr>
              <a:t> o </a:t>
            </a:r>
            <a:r>
              <a:rPr lang="en-US" b="1" dirty="0" err="1" smtClean="0">
                <a:solidFill>
                  <a:srgbClr val="FF0000"/>
                </a:solidFill>
              </a:rPr>
              <a:t>lado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esquerdo</a:t>
            </a:r>
            <a:r>
              <a:rPr lang="en-US" b="1" dirty="0" smtClean="0">
                <a:solidFill>
                  <a:srgbClr val="FF0000"/>
                </a:solidFill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</a:rPr>
              <a:t>linha</a:t>
            </a:r>
            <a:r>
              <a:rPr lang="en-US" b="1" dirty="0" smtClean="0">
                <a:solidFill>
                  <a:srgbClr val="FF0000"/>
                </a:solidFill>
              </a:rPr>
              <a:t>, no </a:t>
            </a:r>
            <a:r>
              <a:rPr lang="en-US" b="1" dirty="0" err="1" smtClean="0">
                <a:solidFill>
                  <a:srgbClr val="FF0000"/>
                </a:solidFill>
              </a:rPr>
              <a:t>programa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já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não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funciona</a:t>
            </a:r>
            <a:r>
              <a:rPr lang="en-US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Seguindo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: </a:t>
            </a:r>
            <a:r>
              <a:rPr lang="en-US" dirty="0" err="1" smtClean="0"/>
              <a:t>estilo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74873" cy="43735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que o </a:t>
            </a:r>
            <a:r>
              <a:rPr lang="en-US" dirty="0" err="1" smtClean="0"/>
              <a:t>humano</a:t>
            </a:r>
            <a:r>
              <a:rPr lang="en-US" dirty="0" smtClean="0"/>
              <a:t> </a:t>
            </a:r>
            <a:r>
              <a:rPr lang="en-US" dirty="0" err="1" smtClean="0"/>
              <a:t>seguiria</a:t>
            </a:r>
            <a:r>
              <a:rPr lang="en-US" dirty="0" smtClean="0"/>
              <a:t> o </a:t>
            </a:r>
            <a:r>
              <a:rPr lang="en-US" dirty="0" err="1" smtClean="0"/>
              <a:t>meio</a:t>
            </a:r>
            <a:r>
              <a:rPr lang="en-US" dirty="0" smtClean="0"/>
              <a:t>?:</a:t>
            </a:r>
            <a:endParaRPr lang="en-US" dirty="0" smtClean="0"/>
          </a:p>
          <a:p>
            <a:pPr lvl="1"/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à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ver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inteira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arredores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veem</a:t>
            </a:r>
            <a:r>
              <a:rPr lang="en-US" dirty="0" smtClean="0">
                <a:solidFill>
                  <a:srgbClr val="FF0000"/>
                </a:solidFill>
              </a:rPr>
              <a:t> ambos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lados</a:t>
            </a:r>
            <a:r>
              <a:rPr lang="en-US" dirty="0" smtClean="0"/>
              <a:t> e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deixam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Por</a:t>
            </a:r>
            <a:r>
              <a:rPr lang="en-US" dirty="0" smtClean="0"/>
              <a:t> que </a:t>
            </a:r>
            <a:r>
              <a:rPr lang="en-US" dirty="0" smtClean="0"/>
              <a:t>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coisa</a:t>
            </a:r>
            <a:r>
              <a:rPr lang="en-US" dirty="0" smtClean="0"/>
              <a:t>?: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dizer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qual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lado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direito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esquerdo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linha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B900"/>
                </a:solidFill>
              </a:rPr>
              <a:t>Como </a:t>
            </a:r>
            <a:r>
              <a:rPr lang="en-US" dirty="0" err="1" smtClean="0">
                <a:solidFill>
                  <a:srgbClr val="00B900"/>
                </a:solidFill>
              </a:rPr>
              <a:t>nós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temos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certeza</a:t>
            </a:r>
            <a:r>
              <a:rPr lang="en-US" dirty="0" smtClean="0">
                <a:solidFill>
                  <a:srgbClr val="00B900"/>
                </a:solidFill>
              </a:rPr>
              <a:t> que o </a:t>
            </a:r>
            <a:r>
              <a:rPr lang="en-US" dirty="0" err="1" smtClean="0">
                <a:solidFill>
                  <a:srgbClr val="00B900"/>
                </a:solidFill>
              </a:rPr>
              <a:t>robô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sempre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desvia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mesmo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lado</a:t>
            </a:r>
            <a:r>
              <a:rPr lang="en-US" dirty="0" smtClean="0">
                <a:solidFill>
                  <a:srgbClr val="00B900"/>
                </a:solidFill>
              </a:rPr>
              <a:t> da </a:t>
            </a:r>
            <a:r>
              <a:rPr lang="en-US" dirty="0" err="1" smtClean="0">
                <a:solidFill>
                  <a:srgbClr val="00B900"/>
                </a:solidFill>
              </a:rPr>
              <a:t>linha</a:t>
            </a:r>
            <a:r>
              <a:rPr lang="en-US" dirty="0" smtClean="0">
                <a:solidFill>
                  <a:srgbClr val="00B900"/>
                </a:solidFill>
              </a:rPr>
              <a:t>?</a:t>
            </a:r>
            <a:endParaRPr lang="en-US" dirty="0" smtClean="0">
              <a:solidFill>
                <a:srgbClr val="00B900"/>
              </a:solidFill>
            </a:endParaRPr>
          </a:p>
          <a:p>
            <a:pPr lvl="2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, </a:t>
            </a:r>
            <a:r>
              <a:rPr lang="en-US" dirty="0" err="1" smtClean="0"/>
              <a:t>poderia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a “</a:t>
            </a:r>
            <a:r>
              <a:rPr lang="en-US" dirty="0" err="1" smtClean="0"/>
              <a:t>borda</a:t>
            </a:r>
            <a:r>
              <a:rPr lang="en-US" dirty="0" smtClean="0"/>
              <a:t>”?</a:t>
            </a:r>
            <a:endParaRPr lang="en-US" dirty="0" smtClean="0"/>
          </a:p>
          <a:p>
            <a:pPr lvl="1"/>
            <a:r>
              <a:rPr lang="en-US" dirty="0" err="1" smtClean="0"/>
              <a:t>Então</a:t>
            </a:r>
            <a:r>
              <a:rPr lang="en-US" dirty="0" smtClean="0"/>
              <a:t> agora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penderá</a:t>
            </a:r>
            <a:r>
              <a:rPr lang="en-US" dirty="0" smtClean="0"/>
              <a:t> para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mostraremos</a:t>
            </a:r>
            <a:r>
              <a:rPr lang="en-US" dirty="0" smtClean="0"/>
              <a:t> agora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bordas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752600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789420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71174" y="1752600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846263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935561" y="1197534"/>
            <a:ext cx="31790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Seguindo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linha</a:t>
            </a:r>
            <a:r>
              <a:rPr lang="en-US" sz="1600" dirty="0" smtClean="0">
                <a:solidFill>
                  <a:srgbClr val="000000"/>
                </a:solidFill>
              </a:rPr>
              <a:t> do </a:t>
            </a:r>
            <a:r>
              <a:rPr lang="en-US" sz="1600" dirty="0" err="1" smtClean="0">
                <a:solidFill>
                  <a:srgbClr val="000000"/>
                </a:solidFill>
              </a:rPr>
              <a:t>lado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esquerdo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8825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rgbClr val="000000"/>
                </a:solidFill>
              </a:rPr>
              <a:t>Seguindo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linha</a:t>
            </a:r>
            <a:r>
              <a:rPr lang="en-US" sz="1600" dirty="0" smtClean="0">
                <a:solidFill>
                  <a:srgbClr val="000000"/>
                </a:solidFill>
              </a:rPr>
              <a:t> do </a:t>
            </a:r>
            <a:r>
              <a:rPr lang="en-US" sz="1600" dirty="0" err="1" smtClean="0">
                <a:solidFill>
                  <a:srgbClr val="000000"/>
                </a:solidFill>
              </a:rPr>
              <a:t>lado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direito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2103060"/>
            <a:ext cx="2632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 </a:t>
            </a:r>
            <a:r>
              <a:rPr lang="en-US" sz="2400" dirty="0" err="1" smtClean="0"/>
              <a:t>robô</a:t>
            </a:r>
            <a:r>
              <a:rPr lang="en-US" sz="2400" dirty="0" smtClean="0"/>
              <a:t> tem que </a:t>
            </a:r>
            <a:r>
              <a:rPr lang="en-US" sz="2400" dirty="0" err="1" smtClean="0"/>
              <a:t>escolher</a:t>
            </a:r>
            <a:r>
              <a:rPr lang="en-US" sz="2400" dirty="0" smtClean="0"/>
              <a:t> </a:t>
            </a:r>
            <a:r>
              <a:rPr lang="en-US" sz="2400" dirty="0" err="1" smtClean="0"/>
              <a:t>qual</a:t>
            </a:r>
            <a:r>
              <a:rPr lang="en-US" sz="2400" dirty="0" smtClean="0"/>
              <a:t> </a:t>
            </a:r>
            <a:r>
              <a:rPr lang="en-US" sz="2400" dirty="0" err="1" smtClean="0"/>
              <a:t>caminho</a:t>
            </a:r>
            <a:r>
              <a:rPr lang="en-US" sz="2400" dirty="0" smtClean="0"/>
              <a:t> </a:t>
            </a:r>
            <a:r>
              <a:rPr lang="en-US" sz="2400" dirty="0" err="1" smtClean="0"/>
              <a:t>virar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o sensor de </a:t>
            </a:r>
            <a:r>
              <a:rPr lang="en-US" sz="2400" dirty="0" err="1" smtClean="0"/>
              <a:t>cor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cor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A </a:t>
            </a:r>
            <a:r>
              <a:rPr lang="en-US" sz="2400" dirty="0" err="1" smtClean="0"/>
              <a:t>resposta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</a:t>
            </a:r>
            <a:r>
              <a:rPr lang="en-US" sz="2400" dirty="0" smtClean="0"/>
              <a:t> de </a:t>
            </a:r>
            <a:r>
              <a:rPr lang="en-US" sz="2400" dirty="0" err="1" smtClean="0"/>
              <a:t>qual</a:t>
            </a:r>
            <a:r>
              <a:rPr lang="en-US" sz="2400" dirty="0" smtClean="0"/>
              <a:t> </a:t>
            </a:r>
            <a:r>
              <a:rPr lang="en-US" sz="2400" dirty="0" err="1" smtClean="0"/>
              <a:t>lado</a:t>
            </a:r>
            <a:r>
              <a:rPr lang="en-US" sz="2400" dirty="0" smtClean="0"/>
              <a:t> da </a:t>
            </a:r>
            <a:r>
              <a:rPr lang="en-US" sz="2400" dirty="0" err="1" smtClean="0"/>
              <a:t>linha</a:t>
            </a:r>
            <a:r>
              <a:rPr lang="en-US" sz="2400" dirty="0" smtClean="0"/>
              <a:t> </a:t>
            </a:r>
            <a:r>
              <a:rPr lang="en-US" sz="2400" dirty="0" err="1" smtClean="0"/>
              <a:t>você</a:t>
            </a:r>
            <a:r>
              <a:rPr lang="en-US" sz="2400" dirty="0" smtClean="0"/>
              <a:t>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seguindo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1352" y="1717527"/>
            <a:ext cx="1088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Se no </a:t>
            </a:r>
            <a:r>
              <a:rPr lang="en-US" sz="1600" dirty="0" err="1" smtClean="0">
                <a:solidFill>
                  <a:srgbClr val="FFFF00"/>
                </a:solidFill>
              </a:rPr>
              <a:t>preto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esquerda</a:t>
            </a:r>
            <a:r>
              <a:rPr lang="en-US" sz="1600" dirty="0" smtClean="0">
                <a:solidFill>
                  <a:srgbClr val="FFFF00"/>
                </a:solidFill>
              </a:rPr>
              <a:t>. Se no </a:t>
            </a:r>
            <a:r>
              <a:rPr lang="en-US" sz="1600" dirty="0" err="1" smtClean="0">
                <a:solidFill>
                  <a:srgbClr val="FFFF00"/>
                </a:solidFill>
              </a:rPr>
              <a:t>branco,vire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direita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4003" y="1779895"/>
            <a:ext cx="1048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Se no </a:t>
            </a:r>
            <a:r>
              <a:rPr lang="en-US" sz="1600" dirty="0" err="1" smtClean="0">
                <a:solidFill>
                  <a:srgbClr val="FFFF00"/>
                </a:solidFill>
              </a:rPr>
              <a:t>preto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direita</a:t>
            </a:r>
            <a:r>
              <a:rPr lang="en-US" sz="1600" dirty="0" smtClean="0">
                <a:solidFill>
                  <a:srgbClr val="FFFF00"/>
                </a:solidFill>
              </a:rPr>
              <a:t>. Se no </a:t>
            </a:r>
            <a:r>
              <a:rPr lang="en-US" sz="1600" dirty="0" err="1" smtClean="0">
                <a:solidFill>
                  <a:srgbClr val="FFFF00"/>
                </a:solidFill>
              </a:rPr>
              <a:t>branco</a:t>
            </a:r>
            <a:r>
              <a:rPr lang="en-US" sz="1600" dirty="0" smtClean="0">
                <a:solidFill>
                  <a:srgbClr val="FFFF00"/>
                </a:solidFill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</a:rPr>
              <a:t>vire</a:t>
            </a:r>
            <a:r>
              <a:rPr lang="en-US" sz="1600" dirty="0" smtClean="0">
                <a:solidFill>
                  <a:srgbClr val="FFFF00"/>
                </a:solidFill>
              </a:rPr>
              <a:t> à </a:t>
            </a:r>
            <a:r>
              <a:rPr lang="en-US" sz="1600" dirty="0" err="1" smtClean="0">
                <a:solidFill>
                  <a:srgbClr val="FFFF00"/>
                </a:solidFill>
              </a:rPr>
              <a:t>esquerda</a:t>
            </a:r>
            <a:r>
              <a:rPr lang="en-US" sz="1600" dirty="0" smtClean="0">
                <a:solidFill>
                  <a:srgbClr val="FFFF00"/>
                </a:solidFill>
              </a:rPr>
              <a:t>.</a:t>
            </a:r>
            <a:endParaRPr lang="en-US" sz="1600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926364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92636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Começando</a:t>
            </a:r>
            <a:r>
              <a:rPr lang="en-US" dirty="0" smtClean="0"/>
              <a:t> com o </a:t>
            </a:r>
            <a:r>
              <a:rPr lang="en-US" dirty="0" err="1" smtClean="0"/>
              <a:t>robô</a:t>
            </a:r>
            <a:r>
              <a:rPr lang="en-US" dirty="0" smtClean="0"/>
              <a:t> no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correto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</a:t>
            </a:r>
            <a:r>
              <a:rPr lang="en-US" dirty="0" smtClean="0"/>
              <a:t>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6370</TotalTime>
  <Words>876</Words>
  <Application>Microsoft Office PowerPoint</Application>
  <PresentationFormat>Apresentação na tela (4:3)</PresentationFormat>
  <Paragraphs>129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Essential</vt:lpstr>
      <vt:lpstr>Lição de programação iniciante</vt:lpstr>
      <vt:lpstr>Objetivos das lições</vt:lpstr>
      <vt:lpstr>Instruções de professor</vt:lpstr>
      <vt:lpstr>Seguir o meio?</vt:lpstr>
      <vt:lpstr>Apresentação do PowerPoint</vt:lpstr>
      <vt:lpstr>Apresentação do PowerPoint</vt:lpstr>
      <vt:lpstr>Seguindo linha: estilo do robô</vt:lpstr>
      <vt:lpstr>Robô seguindo linha acontece nas bordas</vt:lpstr>
      <vt:lpstr>Começando com o robô no lado correto</vt:lpstr>
      <vt:lpstr>Desafio 1 do seguidor de linha</vt:lpstr>
      <vt:lpstr>Solução do desafio de seguir linha</vt:lpstr>
      <vt:lpstr>Solução do desafio 1</vt:lpstr>
      <vt:lpstr>Desafio 2 do seguidor de linha</vt:lpstr>
      <vt:lpstr>Solução do desafio 2: sensor</vt:lpstr>
      <vt:lpstr>Solução do desafio 2: distância específica</vt:lpstr>
      <vt:lpstr>Guia de discussão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user</dc:creator>
  <cp:lastModifiedBy>user</cp:lastModifiedBy>
  <cp:revision>15</cp:revision>
  <dcterms:created xsi:type="dcterms:W3CDTF">2014-08-07T02:19:13Z</dcterms:created>
  <dcterms:modified xsi:type="dcterms:W3CDTF">2015-06-27T20:08:05Z</dcterms:modified>
</cp:coreProperties>
</file>