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408" r:id="rId3"/>
    <p:sldId id="419" r:id="rId4"/>
    <p:sldId id="420" r:id="rId5"/>
    <p:sldId id="421" r:id="rId6"/>
    <p:sldId id="422" r:id="rId7"/>
    <p:sldId id="423" r:id="rId8"/>
    <p:sldId id="424" r:id="rId9"/>
    <p:sldId id="413" r:id="rId10"/>
    <p:sldId id="4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>
        <p:scale>
          <a:sx n="66" d="100"/>
          <a:sy n="66" d="100"/>
        </p:scale>
        <p:origin x="-111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7A66E-6F97-0540-81AB-CF8C8EEC0A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1FB-1959-6841-BEB9-2BF1AF2126EF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ADB-019E-3244-BE8C-1BCBD4ECA0AE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A309-A84D-D543-AE41-B6D62507CC63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D440-E1A8-EA4B-BD76-C48F2C84D7FE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6EE4-8860-D94E-99E1-4C40F1D43F11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1AB-F63A-BE47-9069-861B8C740351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4BC6-88E0-6E40-9075-9AE07E6E1042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CBD3-1989-3744-B8BD-E2EF2658A10E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137-77E7-F341-917F-C89340977503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81F-F384-9E4F-9A99-32BC411760AD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F0E-5733-564E-ADE8-DB028163582D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30A-5701-FD4C-9925-579DB817A453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0C52-A4B7-154D-8D93-F0A45D049961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874-1BA6-BD40-AB9A-427320040A49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C37B-40E4-3149-AFB9-4896F7F4CD2C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E87-B803-6441-A472-FE2C44130C00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C538-9516-2043-A8B3-2F9D3253CC8C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69F6-E6E6-9440-89B4-40674395835D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D09-48B3-EC4A-B499-4F386A801B72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5D20-D6D5-C64A-A806-5D43DABD16EB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A539-265F-D74E-8CFD-7525FD51EBE4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4CB-731F-F245-BA46-45CABA5E27FE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844EC8A-BF30-FD4C-AABE-48768CAD8532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2024-72C1-ED4B-9E1F-ECA73AEA94F3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</a:t>
            </a:r>
            <a:r>
              <a:rPr lang="en-US" sz="3200" dirty="0" err="1" smtClean="0"/>
              <a:t>iniciante</a:t>
            </a:r>
            <a:r>
              <a:rPr lang="en-US" sz="3200" dirty="0" smtClean="0"/>
              <a:t> ev3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Sequenciador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Básico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das </a:t>
            </a:r>
            <a:r>
              <a:rPr lang="en-US" dirty="0" err="1" smtClean="0"/>
              <a:t>lições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Apertar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o que é um </a:t>
            </a:r>
            <a:r>
              <a:rPr lang="en-US" dirty="0" err="1" smtClean="0"/>
              <a:t>Sequenciador</a:t>
            </a:r>
            <a:r>
              <a:rPr lang="en-US" dirty="0" smtClean="0"/>
              <a:t> e </a:t>
            </a:r>
            <a:r>
              <a:rPr lang="en-US" dirty="0" err="1" smtClean="0"/>
              <a:t>porquê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é </a:t>
            </a:r>
            <a:r>
              <a:rPr lang="en-US" dirty="0" err="1" smtClean="0"/>
              <a:t>útil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Sequenciador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4013200" cy="248707"/>
          </a:xfrm>
        </p:spPr>
        <p:txBody>
          <a:bodyPr/>
          <a:lstStyle/>
          <a:p>
            <a:r>
              <a:rPr lang="en-US" dirty="0" smtClean="0"/>
              <a:t>Copyright EV3Lessons.com © 2015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botõe</a:t>
            </a:r>
            <a:r>
              <a:rPr lang="en-US" dirty="0" err="1" smtClean="0"/>
              <a:t>s</a:t>
            </a:r>
            <a:r>
              <a:rPr lang="en-US" dirty="0" smtClean="0"/>
              <a:t> do brick ev3 </a:t>
            </a:r>
            <a:r>
              <a:rPr lang="en-US" dirty="0" err="1" smtClean="0"/>
              <a:t>como</a:t>
            </a:r>
            <a:r>
              <a:rPr lang="en-US" dirty="0" smtClean="0"/>
              <a:t> um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1948070"/>
            <a:ext cx="7830048" cy="392102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brick EV3 (</a:t>
            </a:r>
            <a:r>
              <a:rPr lang="en-US" dirty="0" err="1" smtClean="0"/>
              <a:t>exceto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de OFF)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sensor de toque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para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jogo</a:t>
            </a:r>
            <a:r>
              <a:rPr lang="en-US" dirty="0" smtClean="0"/>
              <a:t>,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sequenciador</a:t>
            </a:r>
            <a:r>
              <a:rPr lang="en-US" dirty="0" smtClean="0"/>
              <a:t> (</a:t>
            </a:r>
            <a:r>
              <a:rPr lang="en-US" dirty="0" err="1" smtClean="0"/>
              <a:t>explicado</a:t>
            </a:r>
            <a:r>
              <a:rPr lang="en-US" dirty="0" smtClean="0"/>
              <a:t> no slide 4).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desperdiçar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porta de sensor </a:t>
            </a:r>
            <a:r>
              <a:rPr lang="en-US" dirty="0" err="1" smtClean="0"/>
              <a:t>em</a:t>
            </a:r>
            <a:r>
              <a:rPr lang="en-US" dirty="0" smtClean="0"/>
              <a:t> um sensor de toque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planejar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sensor de toque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para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Sequenciador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é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recurso</a:t>
            </a:r>
            <a:r>
              <a:rPr lang="en-US" dirty="0" smtClean="0"/>
              <a:t> de “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Apertar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”. </a:t>
            </a:r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próximo</a:t>
            </a:r>
            <a:r>
              <a:rPr lang="en-US" dirty="0" smtClean="0"/>
              <a:t> slide.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dirty="0" smtClean="0"/>
              <a:t>Copyright EV3Lessons.com © 2015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smtClean="0"/>
              <a:t>um </a:t>
            </a:r>
            <a:r>
              <a:rPr lang="en-US" dirty="0" err="1" smtClean="0"/>
              <a:t>bloco</a:t>
            </a:r>
            <a:r>
              <a:rPr lang="en-US" dirty="0" smtClean="0"/>
              <a:t> de “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apertar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Picture 4" descr="Screen Shot 2014-11-27 at 11.5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3" t="50617" r="13993"/>
          <a:stretch/>
        </p:blipFill>
        <p:spPr>
          <a:xfrm>
            <a:off x="7623005" y="2032000"/>
            <a:ext cx="959557" cy="1241776"/>
          </a:xfrm>
          <a:prstGeom prst="rect">
            <a:avLst/>
          </a:prstGeom>
        </p:spPr>
      </p:pic>
      <p:pic>
        <p:nvPicPr>
          <p:cNvPr id="6" name="Picture 5" descr="Screen Shot 2014-11-27 at 11.57.57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89" y="3139722"/>
            <a:ext cx="2687089" cy="3040944"/>
          </a:xfrm>
          <a:prstGeom prst="rect">
            <a:avLst/>
          </a:prstGeom>
        </p:spPr>
      </p:pic>
      <p:pic>
        <p:nvPicPr>
          <p:cNvPr id="7" name="Picture 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471" r="65734" b="78144"/>
          <a:stretch/>
        </p:blipFill>
        <p:spPr>
          <a:xfrm>
            <a:off x="244563" y="1937922"/>
            <a:ext cx="1565510" cy="854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6536450" y="2652888"/>
            <a:ext cx="1086555" cy="1368779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11339" y="3287889"/>
            <a:ext cx="139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Droids </a:t>
            </a:r>
            <a:r>
              <a:rPr lang="en-US" dirty="0" err="1" smtClean="0"/>
              <a:t>recomendam</a:t>
            </a:r>
            <a:r>
              <a:rPr lang="en-US" dirty="0" smtClean="0"/>
              <a:t> </a:t>
            </a:r>
            <a:r>
              <a:rPr lang="en-US" dirty="0" smtClean="0"/>
              <a:t>#2 (</a:t>
            </a:r>
            <a:r>
              <a:rPr lang="en-US" dirty="0" err="1" smtClean="0"/>
              <a:t>batida</a:t>
            </a:r>
            <a:r>
              <a:rPr lang="en-US" dirty="0" smtClean="0"/>
              <a:t>) </a:t>
            </a:r>
            <a:r>
              <a:rPr lang="en-US" dirty="0" smtClean="0"/>
              <a:t>–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48117" y="4910667"/>
            <a:ext cx="1820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escolher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, </a:t>
            </a:r>
            <a:r>
              <a:rPr lang="en-US" dirty="0" err="1" smtClean="0"/>
              <a:t>exceto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off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5672" y="1876777"/>
            <a:ext cx="464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– Clique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smtClean="0"/>
              <a:t>do canto </a:t>
            </a:r>
            <a:r>
              <a:rPr lang="en-US" dirty="0" err="1" smtClean="0"/>
              <a:t>esquerdo</a:t>
            </a:r>
            <a:r>
              <a:rPr lang="en-US" dirty="0" smtClean="0"/>
              <a:t> e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Brick</a:t>
            </a:r>
            <a:r>
              <a:rPr lang="en-US" dirty="0" smtClean="0"/>
              <a:t> </a:t>
            </a:r>
            <a:r>
              <a:rPr lang="en-US" dirty="0" smtClean="0"/>
              <a:t>– Compare – </a:t>
            </a:r>
            <a:r>
              <a:rPr lang="en-US" dirty="0" err="1" smtClean="0"/>
              <a:t>Botões</a:t>
            </a:r>
            <a:r>
              <a:rPr lang="en-US" dirty="0" smtClean="0"/>
              <a:t> do Brick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This slide is animated.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9" t="21329" r="49254" b="-565"/>
          <a:stretch/>
        </p:blipFill>
        <p:spPr>
          <a:xfrm>
            <a:off x="912357" y="2759074"/>
            <a:ext cx="1674986" cy="3164178"/>
          </a:xfrm>
          <a:prstGeom prst="rect">
            <a:avLst/>
          </a:prstGeom>
        </p:spPr>
      </p:pic>
      <p:pic>
        <p:nvPicPr>
          <p:cNvPr id="16" name="Picture 15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9" t="22174" r="26545" b="63569"/>
          <a:stretch/>
        </p:blipFill>
        <p:spPr>
          <a:xfrm>
            <a:off x="2576396" y="2770023"/>
            <a:ext cx="1138552" cy="569334"/>
          </a:xfrm>
          <a:prstGeom prst="rect">
            <a:avLst/>
          </a:prstGeom>
        </p:spPr>
      </p:pic>
      <p:pic>
        <p:nvPicPr>
          <p:cNvPr id="17" name="Picture 1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8" t="23567" r="2947" b="69030"/>
          <a:stretch/>
        </p:blipFill>
        <p:spPr>
          <a:xfrm>
            <a:off x="3660208" y="2813818"/>
            <a:ext cx="1226134" cy="2956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EV3Lessons.com © 2015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édição</a:t>
            </a:r>
            <a:r>
              <a:rPr lang="en-US" dirty="0" smtClean="0"/>
              <a:t>: 19/06/2015)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que é um </a:t>
            </a:r>
            <a:r>
              <a:rPr lang="en-US" dirty="0" err="1" smtClean="0"/>
              <a:t>sequenciador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quê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762743"/>
            <a:ext cx="8038769" cy="204740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Um </a:t>
            </a:r>
            <a:r>
              <a:rPr lang="en-US" dirty="0" err="1" smtClean="0"/>
              <a:t>sequenciador</a:t>
            </a:r>
            <a:r>
              <a:rPr lang="en-US" dirty="0" smtClean="0"/>
              <a:t> é um </a:t>
            </a:r>
            <a:r>
              <a:rPr lang="en-US" dirty="0" err="1" smtClean="0"/>
              <a:t>programa</a:t>
            </a:r>
            <a:r>
              <a:rPr lang="en-US" dirty="0" smtClean="0"/>
              <a:t> que </a:t>
            </a:r>
            <a:r>
              <a:rPr lang="en-US" dirty="0" err="1" smtClean="0"/>
              <a:t>põe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.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smtClean="0"/>
              <a:t>é </a:t>
            </a:r>
            <a:r>
              <a:rPr lang="en-US" dirty="0" err="1" smtClean="0"/>
              <a:t>chamado</a:t>
            </a:r>
            <a:r>
              <a:rPr lang="en-US" dirty="0" smtClean="0"/>
              <a:t> de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Menu.</a:t>
            </a:r>
            <a:r>
              <a:rPr lang="en-US" dirty="0" smtClean="0"/>
              <a:t> </a:t>
            </a:r>
            <a:r>
              <a:rPr lang="en-US" dirty="0" err="1" smtClean="0"/>
              <a:t>Vantagens</a:t>
            </a:r>
            <a:r>
              <a:rPr lang="en-US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precisará</a:t>
            </a:r>
            <a:r>
              <a:rPr lang="en-US" dirty="0" smtClean="0"/>
              <a:t> </a:t>
            </a:r>
            <a:r>
              <a:rPr lang="en-US" dirty="0" err="1" smtClean="0"/>
              <a:t>pesqusiar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desordem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no brick.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poupar</a:t>
            </a:r>
            <a:r>
              <a:rPr lang="en-US" dirty="0" smtClean="0"/>
              <a:t> tempo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execuções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Desvantagens</a:t>
            </a:r>
            <a:r>
              <a:rPr lang="en-US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apto</a:t>
            </a:r>
            <a:r>
              <a:rPr lang="en-US" dirty="0" smtClean="0"/>
              <a:t> a </a:t>
            </a:r>
            <a:r>
              <a:rPr lang="en-US" dirty="0" err="1" smtClean="0"/>
              <a:t>reexecutar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com um </a:t>
            </a:r>
            <a:r>
              <a:rPr lang="en-US" dirty="0" err="1" smtClean="0"/>
              <a:t>sequenciador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(</a:t>
            </a:r>
            <a:r>
              <a:rPr lang="en-US" dirty="0" err="1" smtClean="0"/>
              <a:t>cheque</a:t>
            </a:r>
            <a:r>
              <a:rPr lang="en-US" dirty="0" smtClean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avançada</a:t>
            </a:r>
            <a:r>
              <a:rPr lang="en-US" dirty="0" smtClean="0"/>
              <a:t> de Sistema de Menu)</a:t>
            </a:r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 flipV="1">
            <a:off x="3700295" y="4762689"/>
            <a:ext cx="1146171" cy="36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pic>
        <p:nvPicPr>
          <p:cNvPr id="9" name="Picture 8" descr="DSC07733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62" t="14083" r="27246" b="26110"/>
          <a:stretch/>
        </p:blipFill>
        <p:spPr>
          <a:xfrm>
            <a:off x="802280" y="4323017"/>
            <a:ext cx="2690175" cy="189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DSC07734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4" t="15599" r="21732" b="7411"/>
          <a:stretch/>
        </p:blipFill>
        <p:spPr>
          <a:xfrm>
            <a:off x="5107513" y="4376993"/>
            <a:ext cx="2227487" cy="181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127604" y="3849098"/>
            <a:ext cx="25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Programas</a:t>
            </a:r>
            <a:r>
              <a:rPr lang="en-US" dirty="0" smtClean="0"/>
              <a:t> no Brick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4567" y="3925738"/>
            <a:ext cx="176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Sequenciador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1: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sequenciador</a:t>
            </a:r>
            <a:r>
              <a:rPr lang="en-US" dirty="0" smtClean="0"/>
              <a:t> “</a:t>
            </a:r>
            <a:r>
              <a:rPr lang="en-US" dirty="0" err="1" smtClean="0"/>
              <a:t>simulado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 descr="Screen Shot 2014-11-27 at 11.28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89" b="-8289"/>
          <a:stretch>
            <a:fillRect/>
          </a:stretch>
        </p:blipFill>
        <p:spPr>
          <a:xfrm>
            <a:off x="209257" y="1671083"/>
            <a:ext cx="8702106" cy="4640391"/>
          </a:xfrm>
        </p:spPr>
      </p:pic>
      <p:sp>
        <p:nvSpPr>
          <p:cNvPr id="5" name="TextBox 4"/>
          <p:cNvSpPr txBox="1"/>
          <p:nvPr/>
        </p:nvSpPr>
        <p:spPr>
          <a:xfrm>
            <a:off x="4247677" y="1926974"/>
            <a:ext cx="4499472" cy="1754326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Sequenciador</a:t>
            </a:r>
            <a:r>
              <a:rPr lang="en-US" dirty="0" smtClean="0"/>
              <a:t> que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apertar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para </a:t>
            </a:r>
            <a:r>
              <a:rPr lang="en-US" dirty="0" err="1" smtClean="0"/>
              <a:t>executar</a:t>
            </a:r>
            <a:r>
              <a:rPr lang="en-US" dirty="0" smtClean="0"/>
              <a:t> as (</a:t>
            </a:r>
            <a:r>
              <a:rPr lang="en-US" dirty="0" err="1" smtClean="0"/>
              <a:t>próximas</a:t>
            </a:r>
            <a:r>
              <a:rPr lang="en-US" dirty="0" smtClean="0"/>
              <a:t>) </a:t>
            </a:r>
            <a:r>
              <a:rPr lang="en-US" dirty="0" err="1" smtClean="0"/>
              <a:t>ações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exibirá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missão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. “</a:t>
            </a:r>
            <a:r>
              <a:rPr lang="en-US" dirty="0" err="1" smtClean="0"/>
              <a:t>Simulado</a:t>
            </a:r>
            <a:r>
              <a:rPr lang="en-US" dirty="0" smtClean="0"/>
              <a:t>”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tem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dirty="0" smtClean="0"/>
              <a:t>Copyright EV3Lessons.com © 2015 Last edit </a:t>
            </a:r>
            <a:r>
              <a:rPr lang="en-US" dirty="0" smtClean="0"/>
              <a:t>29/06</a:t>
            </a:r>
            <a:r>
              <a:rPr lang="en-US" dirty="0" smtClean="0"/>
              <a:t>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" y="286604"/>
            <a:ext cx="8589132" cy="866651"/>
          </a:xfrm>
        </p:spPr>
        <p:txBody>
          <a:bodyPr>
            <a:normAutofit/>
          </a:bodyPr>
          <a:lstStyle/>
          <a:p>
            <a:r>
              <a:rPr lang="en-US" dirty="0" err="1" smtClean="0"/>
              <a:t>Etapa</a:t>
            </a:r>
            <a:r>
              <a:rPr lang="en-US" dirty="0" smtClean="0"/>
              <a:t> 2: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9" y="1944260"/>
            <a:ext cx="8554623" cy="3830429"/>
          </a:xfrm>
        </p:spPr>
      </p:pic>
      <p:sp>
        <p:nvSpPr>
          <p:cNvPr id="3" name="TextBox 2"/>
          <p:cNvSpPr txBox="1"/>
          <p:nvPr/>
        </p:nvSpPr>
        <p:spPr>
          <a:xfrm>
            <a:off x="2658341" y="1784641"/>
            <a:ext cx="6163511" cy="1200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Copie</a:t>
            </a:r>
            <a:r>
              <a:rPr lang="en-US" dirty="0" smtClean="0"/>
              <a:t> e </a:t>
            </a:r>
            <a:r>
              <a:rPr lang="en-US" dirty="0" err="1" smtClean="0"/>
              <a:t>cole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apertado</a:t>
            </a:r>
            <a:r>
              <a:rPr lang="en-US" dirty="0" smtClean="0"/>
              <a:t>. Nota: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movem</a:t>
            </a:r>
            <a:r>
              <a:rPr lang="en-US" dirty="0" smtClean="0"/>
              <a:t> e </a:t>
            </a:r>
            <a:r>
              <a:rPr lang="en-US" dirty="0" err="1"/>
              <a:t>g</a:t>
            </a:r>
            <a:r>
              <a:rPr lang="en-US" dirty="0" err="1" smtClean="0"/>
              <a:t>iram</a:t>
            </a:r>
            <a:r>
              <a:rPr lang="en-US" dirty="0" smtClean="0"/>
              <a:t> (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!). </a:t>
            </a:r>
            <a:r>
              <a:rPr lang="en-US" dirty="0" err="1" smtClean="0"/>
              <a:t>Substitua</a:t>
            </a:r>
            <a:r>
              <a:rPr lang="en-US" dirty="0" smtClean="0"/>
              <a:t> com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8890" y="3339357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166" y="4958885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7972" y="4958884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394" y="5886808"/>
            <a:ext cx="8376982" cy="646331"/>
          </a:xfrm>
          <a:prstGeom prst="rect">
            <a:avLst/>
          </a:prstGeom>
          <a:solidFill>
            <a:srgbClr val="40749B"/>
          </a:solidFill>
        </p:spPr>
        <p:txBody>
          <a:bodyPr wrap="squar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sequenciador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 para 3 </a:t>
            </a:r>
            <a:r>
              <a:rPr lang="en-US" dirty="0" err="1" smtClean="0"/>
              <a:t>ações</a:t>
            </a:r>
            <a:r>
              <a:rPr lang="en-US" dirty="0" smtClean="0"/>
              <a:t> (</a:t>
            </a:r>
            <a:r>
              <a:rPr lang="en-US" dirty="0" err="1" smtClean="0"/>
              <a:t>adicionar</a:t>
            </a:r>
            <a:r>
              <a:rPr lang="en-US" dirty="0" smtClean="0"/>
              <a:t>/remover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08400" cy="283845"/>
          </a:xfrm>
        </p:spPr>
        <p:txBody>
          <a:bodyPr/>
          <a:lstStyle/>
          <a:p>
            <a:r>
              <a:rPr lang="en-US" dirty="0" smtClean="0"/>
              <a:t>Copyright EV3Lessons.com © 2015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 que </a:t>
            </a:r>
            <a:r>
              <a:rPr lang="en-US" altLang="en-US" dirty="0" err="1" smtClean="0"/>
              <a:t>esse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sequenciador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permitiu</a:t>
            </a:r>
            <a:r>
              <a:rPr lang="en-US" altLang="en-US" dirty="0" smtClean="0"/>
              <a:t> que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fizesse</a:t>
            </a:r>
            <a:r>
              <a:rPr lang="en-US" altLang="en-US" dirty="0" smtClean="0"/>
              <a:t>?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que </a:t>
            </a:r>
            <a:r>
              <a:rPr lang="en-US" altLang="en-US" dirty="0" err="1" smtClean="0"/>
              <a:t>isso</a:t>
            </a:r>
            <a:r>
              <a:rPr lang="en-US" altLang="en-US" dirty="0" smtClean="0"/>
              <a:t> é </a:t>
            </a:r>
            <a:r>
              <a:rPr lang="en-US" altLang="en-US" dirty="0" err="1" smtClean="0"/>
              <a:t>útil</a:t>
            </a:r>
            <a:r>
              <a:rPr lang="en-US" altLang="en-US" dirty="0" smtClean="0"/>
              <a:t>?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Ele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permite</a:t>
            </a:r>
            <a:r>
              <a:rPr lang="en-US" altLang="en-US" dirty="0" smtClean="0"/>
              <a:t> que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execute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ação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após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outra</a:t>
            </a:r>
            <a:r>
              <a:rPr lang="en-US" altLang="en-US" dirty="0" smtClean="0"/>
              <a:t>. No Brick EV3,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difícil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localizar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programas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Isso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garante</a:t>
            </a:r>
            <a:r>
              <a:rPr lang="en-US" altLang="en-US" dirty="0" smtClean="0"/>
              <a:t> que </a:t>
            </a:r>
            <a:r>
              <a:rPr lang="en-US" altLang="en-US" dirty="0" err="1" smtClean="0"/>
              <a:t>vários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programas</a:t>
            </a:r>
            <a:r>
              <a:rPr lang="en-US" altLang="en-US" dirty="0" smtClean="0"/>
              <a:t> que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tenha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escrito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estejam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sequência</a:t>
            </a:r>
            <a:r>
              <a:rPr lang="en-US" altLang="en-US" dirty="0" smtClean="0"/>
              <a:t>.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EV3Lessons.com © 2015 Last edit </a:t>
            </a:r>
            <a:r>
              <a:rPr lang="en-US" dirty="0" smtClean="0"/>
              <a:t>29/06/2015)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e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do Droids Robotics.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emwww.ev3lessons.com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Este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traduzido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0070C0"/>
                </a:solidFill>
              </a:rPr>
              <a:t>GAMETECH CANAÃ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242119" cy="248707"/>
          </a:xfrm>
        </p:spPr>
        <p:txBody>
          <a:bodyPr/>
          <a:lstStyle/>
          <a:p>
            <a:r>
              <a:rPr lang="en-US" dirty="0" smtClean="0"/>
              <a:t>Copyright EV3Lessons.com © 2015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29/06/2015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6390</TotalTime>
  <Words>564</Words>
  <Application>Microsoft Office PowerPoint</Application>
  <PresentationFormat>Apresentação na tela (4:3)</PresentationFormat>
  <Paragraphs>55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Essential</vt:lpstr>
      <vt:lpstr>Custom Design</vt:lpstr>
      <vt:lpstr>Lição de programação iniciante ev3</vt:lpstr>
      <vt:lpstr>Objetivos das lições</vt:lpstr>
      <vt:lpstr>Usando botões do brick ev3 como um sensor</vt:lpstr>
      <vt:lpstr>Como usar um bloco de “espera por apertar botão”</vt:lpstr>
      <vt:lpstr>O que é um sequenciador e por quê usar um?</vt:lpstr>
      <vt:lpstr>Etapa 1: Criar um sequenciador “simulado”</vt:lpstr>
      <vt:lpstr>Etapa 2: adicionar ações</vt:lpstr>
      <vt:lpstr>Guia de discussão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Lição de programação iniciante ev3</dc:title>
  <dc:creator>user</dc:creator>
  <cp:lastModifiedBy>user</cp:lastModifiedBy>
  <cp:revision>7</cp:revision>
  <dcterms:created xsi:type="dcterms:W3CDTF">2014-08-07T02:19:13Z</dcterms:created>
  <dcterms:modified xsi:type="dcterms:W3CDTF">2015-06-29T23:00:36Z</dcterms:modified>
</cp:coreProperties>
</file>