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4" r:id="rId1"/>
  </p:sldMasterIdLst>
  <p:notesMasterIdLst>
    <p:notesMasterId r:id="rId11"/>
  </p:notesMasterIdLst>
  <p:handoutMasterIdLst>
    <p:handoutMasterId r:id="rId12"/>
  </p:handoutMasterIdLst>
  <p:sldIdLst>
    <p:sldId id="410" r:id="rId2"/>
    <p:sldId id="413" r:id="rId3"/>
    <p:sldId id="415" r:id="rId4"/>
    <p:sldId id="294" r:id="rId5"/>
    <p:sldId id="412" r:id="rId6"/>
    <p:sldId id="273" r:id="rId7"/>
    <p:sldId id="349" r:id="rId8"/>
    <p:sldId id="414" r:id="rId9"/>
    <p:sldId id="41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 autoAdjust="0"/>
    <p:restoredTop sz="99563" autoAdjust="0"/>
  </p:normalViewPr>
  <p:slideViewPr>
    <p:cSldViewPr snapToGrid="0" snapToObjects="1"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155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415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41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01F0-4632-4FE6-9DFA-8A8230075085}" type="datetime1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23138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322B-97D8-461E-B49E-57929BC75F58}" type="datetime1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C060-1C4B-41E5-BDC2-59B9D9DEA051}" type="datetime1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99021-E27E-4A7A-BD52-052F174FA37C}" type="datetime1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15235" y="6404292"/>
            <a:ext cx="574878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1F143-AF57-4027-AF59-B977E98588CA}" type="datetime1">
              <a:rPr lang="en-US" smtClean="0"/>
              <a:t>6/24/2015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43F9-EB93-4C9B-87FB-E39FEFCA5C4F}" type="datetime1">
              <a:rPr lang="en-US" smtClean="0"/>
              <a:t>6/24/2015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6982-9025-4E26-9583-44D2E9F5E2AA}" type="datetime1">
              <a:rPr lang="en-US" smtClean="0"/>
              <a:t>6/24/2015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8639-DCFE-4D99-92C2-12E10DBFD715}" type="datetime1">
              <a:rPr lang="en-US" smtClean="0"/>
              <a:t>6/24/2015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654F6-7EBB-4C44-80F7-7E16249902FF}" type="datetime1">
              <a:rPr lang="en-US" smtClean="0"/>
              <a:t>6/24/2015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3CF1D-CD3E-49A7-898D-ACB130161713}" type="datetime1">
              <a:rPr lang="en-US" smtClean="0"/>
              <a:t>6/24/2015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70D7-6397-48B1-B553-C371EF7D958F}" type="datetime1">
              <a:rPr lang="en-US" smtClean="0"/>
              <a:t>6/24/2015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517C507-CE74-4FC7-B520-B1B45466F554}" type="datetime1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2209" y="6432001"/>
            <a:ext cx="5667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8923138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ucalgary.ca/IOSTEM/files/IOSTEM/media_crop/44/public/sensors.jpg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team@droidsrobotics.or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://creativecommons.org/licenses/by-nc-sa/4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2305" y="311631"/>
            <a:ext cx="4182799" cy="1923569"/>
          </a:xfrm>
        </p:spPr>
        <p:txBody>
          <a:bodyPr/>
          <a:lstStyle/>
          <a:p>
            <a:pPr algn="ctr"/>
            <a:r>
              <a:rPr lang="en-US" sz="3200" dirty="0" err="1" smtClean="0"/>
              <a:t>Lições</a:t>
            </a:r>
            <a:r>
              <a:rPr lang="en-US" sz="3200" dirty="0" smtClean="0"/>
              <a:t> de </a:t>
            </a:r>
            <a:r>
              <a:rPr lang="en-US" sz="3200" dirty="0" err="1" smtClean="0"/>
              <a:t>programações</a:t>
            </a:r>
            <a:r>
              <a:rPr lang="en-US" sz="3200" dirty="0" smtClean="0"/>
              <a:t>  </a:t>
            </a:r>
            <a:r>
              <a:rPr lang="en-US" sz="3200" dirty="0" err="1" smtClean="0"/>
              <a:t>iniciantes</a:t>
            </a:r>
            <a:r>
              <a:rPr lang="en-US" sz="3200" dirty="0" smtClean="0"/>
              <a:t> no ev3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487501" y="5949643"/>
            <a:ext cx="4750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By: Droids Robotics</a:t>
            </a:r>
          </a:p>
        </p:txBody>
      </p:sp>
      <p:pic>
        <p:nvPicPr>
          <p:cNvPr id="3" name="Picture 2" descr="Droidslogo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06" y="5456830"/>
            <a:ext cx="1085195" cy="10851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0088" y="2713113"/>
            <a:ext cx="81875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Tópicos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abordados</a:t>
            </a:r>
            <a:r>
              <a:rPr lang="en-US" sz="2800" dirty="0" smtClean="0">
                <a:solidFill>
                  <a:srgbClr val="FF0000"/>
                </a:solidFill>
              </a:rPr>
              <a:t>:</a:t>
            </a:r>
            <a:endParaRPr lang="en-US" sz="2800" dirty="0" smtClean="0">
              <a:solidFill>
                <a:srgbClr val="FF0000"/>
              </a:solidFill>
            </a:endParaRPr>
          </a:p>
          <a:p>
            <a:r>
              <a:rPr lang="en-US" sz="2800" dirty="0" smtClean="0">
                <a:solidFill>
                  <a:srgbClr val="FF0000"/>
                </a:solidFill>
              </a:rPr>
              <a:t> Sensor de </a:t>
            </a:r>
            <a:r>
              <a:rPr lang="en-US" sz="2800" dirty="0" err="1" smtClean="0">
                <a:solidFill>
                  <a:srgbClr val="FF0000"/>
                </a:solidFill>
              </a:rPr>
              <a:t>cor</a:t>
            </a:r>
            <a:endParaRPr lang="en-US" sz="2800" dirty="0" smtClean="0">
              <a:solidFill>
                <a:srgbClr val="FF0000"/>
              </a:solidFill>
            </a:endParaRPr>
          </a:p>
          <a:p>
            <a:endParaRPr lang="en-US" sz="2800" dirty="0"/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105" y="436041"/>
            <a:ext cx="4231698" cy="157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69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</a:t>
            </a:r>
            <a:r>
              <a:rPr lang="en-US" dirty="0" smtClean="0"/>
              <a:t> da </a:t>
            </a:r>
            <a:r>
              <a:rPr lang="en-US" dirty="0" err="1" smtClean="0"/>
              <a:t>lição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Aprender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o sensor de </a:t>
            </a:r>
            <a:r>
              <a:rPr lang="en-US" dirty="0" err="1" smtClean="0"/>
              <a:t>cor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Aprender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“</a:t>
            </a:r>
            <a:r>
              <a:rPr lang="en-US" dirty="0" err="1" smtClean="0"/>
              <a:t>contínuo</a:t>
            </a:r>
            <a:r>
              <a:rPr lang="en-US" dirty="0" smtClean="0"/>
              <a:t>” e “</a:t>
            </a:r>
            <a:r>
              <a:rPr lang="en-US" dirty="0" err="1" smtClean="0"/>
              <a:t>parar</a:t>
            </a:r>
            <a:r>
              <a:rPr lang="en-US" dirty="0" smtClean="0"/>
              <a:t>”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EV3Lessons.com, 2015, (Last edit: </a:t>
            </a:r>
            <a:r>
              <a:rPr lang="en-US" dirty="0" smtClean="0"/>
              <a:t>6/24/2015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97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quê</a:t>
            </a:r>
            <a:r>
              <a:rPr lang="en-US" dirty="0" smtClean="0"/>
              <a:t> é um sensor 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930166"/>
            <a:ext cx="8245474" cy="519599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Um sensor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o EV3 </a:t>
            </a:r>
            <a:r>
              <a:rPr lang="en-US" dirty="0" err="1" smtClean="0"/>
              <a:t>possa</a:t>
            </a:r>
            <a:r>
              <a:rPr lang="en-US" dirty="0" smtClean="0"/>
              <a:t> </a:t>
            </a:r>
            <a:r>
              <a:rPr lang="en-US" dirty="0" err="1" smtClean="0"/>
              <a:t>perceber</a:t>
            </a:r>
            <a:r>
              <a:rPr lang="en-US" dirty="0" smtClean="0"/>
              <a:t> 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es´ta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sua</a:t>
            </a:r>
            <a:r>
              <a:rPr lang="en-US" dirty="0" smtClean="0"/>
              <a:t> </a:t>
            </a:r>
            <a:r>
              <a:rPr lang="en-US" dirty="0" err="1" smtClean="0"/>
              <a:t>volta</a:t>
            </a:r>
            <a:r>
              <a:rPr lang="en-US" dirty="0" smtClean="0"/>
              <a:t>.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O EV3 </a:t>
            </a:r>
            <a:r>
              <a:rPr lang="en-US" dirty="0" err="1" smtClean="0"/>
              <a:t>inclue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sensores</a:t>
            </a:r>
            <a:r>
              <a:rPr lang="en-US" dirty="0" smtClean="0"/>
              <a:t> de :</a:t>
            </a:r>
            <a:endParaRPr lang="en-US" dirty="0" smtClean="0"/>
          </a:p>
          <a:p>
            <a:pPr marL="800100" lvl="1" indent="-342900"/>
            <a:r>
              <a:rPr lang="en-US" dirty="0" err="1" smtClean="0">
                <a:solidFill>
                  <a:srgbClr val="00B050"/>
                </a:solidFill>
              </a:rPr>
              <a:t>Cor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– </a:t>
            </a:r>
            <a:r>
              <a:rPr lang="en-US" dirty="0" err="1" smtClean="0">
                <a:solidFill>
                  <a:srgbClr val="00B050"/>
                </a:solidFill>
              </a:rPr>
              <a:t>mede</a:t>
            </a:r>
            <a:r>
              <a:rPr lang="en-US" dirty="0" smtClean="0">
                <a:solidFill>
                  <a:srgbClr val="00B050"/>
                </a:solidFill>
              </a:rPr>
              <a:t> a </a:t>
            </a:r>
            <a:r>
              <a:rPr lang="en-US" dirty="0" err="1" smtClean="0">
                <a:solidFill>
                  <a:srgbClr val="00B050"/>
                </a:solidFill>
              </a:rPr>
              <a:t>escuridão</a:t>
            </a:r>
            <a:r>
              <a:rPr lang="en-US" dirty="0" smtClean="0">
                <a:solidFill>
                  <a:srgbClr val="00B050"/>
                </a:solidFill>
              </a:rPr>
              <a:t> e a </a:t>
            </a:r>
            <a:r>
              <a:rPr lang="en-US" dirty="0" err="1" smtClean="0">
                <a:solidFill>
                  <a:srgbClr val="00B050"/>
                </a:solidFill>
              </a:rPr>
              <a:t>cor</a:t>
            </a:r>
            <a:endParaRPr lang="en-US" dirty="0" smtClean="0">
              <a:solidFill>
                <a:srgbClr val="00B050"/>
              </a:solidFill>
            </a:endParaRPr>
          </a:p>
          <a:p>
            <a:pPr marL="800100" lvl="1" indent="-342900"/>
            <a:r>
              <a:rPr lang="en-US" dirty="0" smtClean="0">
                <a:solidFill>
                  <a:srgbClr val="00B050"/>
                </a:solidFill>
              </a:rPr>
              <a:t>Gyro – </a:t>
            </a:r>
            <a:r>
              <a:rPr lang="en-US" dirty="0" err="1" smtClean="0">
                <a:solidFill>
                  <a:srgbClr val="00B050"/>
                </a:solidFill>
              </a:rPr>
              <a:t>mede</a:t>
            </a:r>
            <a:r>
              <a:rPr lang="en-US" dirty="0" smtClean="0">
                <a:solidFill>
                  <a:srgbClr val="00B050"/>
                </a:solidFill>
              </a:rPr>
              <a:t> a </a:t>
            </a:r>
            <a:r>
              <a:rPr lang="en-US" dirty="0" err="1" smtClean="0">
                <a:solidFill>
                  <a:srgbClr val="00B050"/>
                </a:solidFill>
              </a:rPr>
              <a:t>rotação</a:t>
            </a:r>
            <a:r>
              <a:rPr lang="en-US" dirty="0" smtClean="0">
                <a:solidFill>
                  <a:srgbClr val="00B050"/>
                </a:solidFill>
              </a:rPr>
              <a:t> do </a:t>
            </a:r>
            <a:r>
              <a:rPr lang="en-US" dirty="0" err="1" smtClean="0">
                <a:solidFill>
                  <a:srgbClr val="00B050"/>
                </a:solidFill>
              </a:rPr>
              <a:t>robô</a:t>
            </a:r>
            <a:endParaRPr lang="en-US" dirty="0" smtClean="0">
              <a:solidFill>
                <a:srgbClr val="00B050"/>
              </a:solidFill>
            </a:endParaRPr>
          </a:p>
          <a:p>
            <a:pPr marL="800100" lvl="1" indent="-342900"/>
            <a:r>
              <a:rPr lang="en-US" dirty="0" err="1" smtClean="0">
                <a:solidFill>
                  <a:srgbClr val="00B050"/>
                </a:solidFill>
              </a:rPr>
              <a:t>Ultrasónico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– </a:t>
            </a:r>
            <a:r>
              <a:rPr lang="en-US" dirty="0" err="1" smtClean="0">
                <a:solidFill>
                  <a:srgbClr val="00B050"/>
                </a:solidFill>
              </a:rPr>
              <a:t>mede</a:t>
            </a:r>
            <a:r>
              <a:rPr lang="en-US" dirty="0" smtClean="0">
                <a:solidFill>
                  <a:srgbClr val="00B050"/>
                </a:solidFill>
              </a:rPr>
              <a:t> a </a:t>
            </a:r>
            <a:r>
              <a:rPr lang="en-US" dirty="0" err="1" smtClean="0">
                <a:solidFill>
                  <a:srgbClr val="00B050"/>
                </a:solidFill>
              </a:rPr>
              <a:t>distância</a:t>
            </a:r>
            <a:r>
              <a:rPr lang="en-US" dirty="0" smtClean="0">
                <a:solidFill>
                  <a:srgbClr val="00B050"/>
                </a:solidFill>
              </a:rPr>
              <a:t> de </a:t>
            </a:r>
            <a:r>
              <a:rPr lang="en-US" dirty="0" err="1" smtClean="0">
                <a:solidFill>
                  <a:srgbClr val="00B050"/>
                </a:solidFill>
              </a:rPr>
              <a:t>objetos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pr</a:t>
            </a:r>
            <a:r>
              <a:rPr lang="en-US" dirty="0" err="1" smtClean="0">
                <a:solidFill>
                  <a:srgbClr val="00B050"/>
                </a:solidFill>
              </a:rPr>
              <a:t>óximos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ao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robô</a:t>
            </a:r>
            <a:endParaRPr lang="en-US" dirty="0" smtClean="0">
              <a:solidFill>
                <a:srgbClr val="00B050"/>
              </a:solidFill>
            </a:endParaRPr>
          </a:p>
          <a:p>
            <a:pPr marL="800100" lvl="1" indent="-342900"/>
            <a:r>
              <a:rPr lang="en-US" dirty="0" smtClean="0">
                <a:solidFill>
                  <a:srgbClr val="00B050"/>
                </a:solidFill>
              </a:rPr>
              <a:t>Touch – </a:t>
            </a:r>
            <a:r>
              <a:rPr lang="en-US" dirty="0" err="1" smtClean="0">
                <a:solidFill>
                  <a:srgbClr val="00B050"/>
                </a:solidFill>
              </a:rPr>
              <a:t>mede</a:t>
            </a:r>
            <a:r>
              <a:rPr lang="en-US" dirty="0" smtClean="0">
                <a:solidFill>
                  <a:srgbClr val="00B050"/>
                </a:solidFill>
              </a:rPr>
              <a:t> o </a:t>
            </a:r>
            <a:r>
              <a:rPr lang="en-US" dirty="0" err="1" smtClean="0">
                <a:solidFill>
                  <a:srgbClr val="00B050"/>
                </a:solidFill>
              </a:rPr>
              <a:t>contato</a:t>
            </a:r>
            <a:r>
              <a:rPr lang="en-US" dirty="0" smtClean="0">
                <a:solidFill>
                  <a:srgbClr val="00B050"/>
                </a:solidFill>
              </a:rPr>
              <a:t> com o </a:t>
            </a:r>
            <a:r>
              <a:rPr lang="en-US" dirty="0" err="1" smtClean="0">
                <a:solidFill>
                  <a:srgbClr val="00B050"/>
                </a:solidFill>
              </a:rPr>
              <a:t>robô</a:t>
            </a:r>
            <a:endParaRPr lang="en-US" dirty="0" smtClean="0">
              <a:solidFill>
                <a:srgbClr val="00B050"/>
              </a:solidFill>
            </a:endParaRPr>
          </a:p>
          <a:p>
            <a:pPr marL="800100" lvl="1" indent="-342900"/>
            <a:r>
              <a:rPr lang="en-US" dirty="0" err="1" smtClean="0"/>
              <a:t>Infravermelho</a:t>
            </a:r>
            <a:r>
              <a:rPr lang="en-US" dirty="0" smtClean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mede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sinais</a:t>
            </a:r>
            <a:r>
              <a:rPr lang="en-US" dirty="0" smtClean="0"/>
              <a:t> </a:t>
            </a:r>
            <a:r>
              <a:rPr lang="en-US" dirty="0" err="1" smtClean="0"/>
              <a:t>infravermelhos</a:t>
            </a:r>
            <a:endParaRPr lang="en-US" dirty="0" smtClean="0"/>
          </a:p>
          <a:p>
            <a:pPr marL="800100" lvl="1" indent="-342900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 descr="http://www.ucalgary.ca/IOSTEM/files/IOSTEM/media_crop/44/public/sensor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37" y="4346768"/>
            <a:ext cx="5715070" cy="182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200" y="6225020"/>
            <a:ext cx="7369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Image from: </a:t>
            </a:r>
            <a:r>
              <a:rPr lang="en-US" sz="1100" dirty="0">
                <a:hlinkClick r:id="rId4"/>
              </a:rPr>
              <a:t>http://</a:t>
            </a:r>
            <a:r>
              <a:rPr lang="en-US" sz="1100" dirty="0" smtClean="0">
                <a:hlinkClick r:id="rId4"/>
              </a:rPr>
              <a:t>www.ucalgary.ca/IOSTEM/files/IOSTEM/media_crop/44/public/sensors.jpg</a:t>
            </a:r>
            <a:r>
              <a:rPr lang="en-US" sz="1100" dirty="0" smtClean="0"/>
              <a:t>  </a:t>
            </a:r>
            <a:endParaRPr lang="en-US" sz="11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EV3Lessons.com, 2015, (Last edit: </a:t>
            </a:r>
            <a:r>
              <a:rPr lang="en-US" dirty="0" smtClean="0"/>
              <a:t>6/24/15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16095" y="1630255"/>
            <a:ext cx="204628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err="1" smtClean="0"/>
              <a:t>Esta</a:t>
            </a:r>
            <a:r>
              <a:rPr lang="en-US" i="1" dirty="0" smtClean="0"/>
              <a:t> </a:t>
            </a:r>
            <a:r>
              <a:rPr lang="en-US" i="1" dirty="0" err="1" smtClean="0"/>
              <a:t>lição</a:t>
            </a:r>
            <a:r>
              <a:rPr lang="en-US" i="1" dirty="0"/>
              <a:t> </a:t>
            </a:r>
            <a:r>
              <a:rPr lang="en-US" i="1" dirty="0" err="1" smtClean="0"/>
              <a:t>irá</a:t>
            </a:r>
            <a:r>
              <a:rPr lang="en-US" i="1" dirty="0" smtClean="0"/>
              <a:t> </a:t>
            </a:r>
            <a:r>
              <a:rPr lang="en-US" i="1" dirty="0" err="1" smtClean="0"/>
              <a:t>trabalhar</a:t>
            </a:r>
            <a:r>
              <a:rPr lang="en-US" i="1" dirty="0" smtClean="0"/>
              <a:t> </a:t>
            </a:r>
            <a:r>
              <a:rPr lang="en-US" i="1" dirty="0" err="1" smtClean="0"/>
              <a:t>todos</a:t>
            </a:r>
            <a:r>
              <a:rPr lang="en-US" i="1" dirty="0" smtClean="0"/>
              <a:t> </a:t>
            </a:r>
            <a:r>
              <a:rPr lang="en-US" i="1" dirty="0" err="1" smtClean="0"/>
              <a:t>os</a:t>
            </a:r>
            <a:r>
              <a:rPr lang="en-US" i="1" dirty="0" smtClean="0"/>
              <a:t> </a:t>
            </a:r>
            <a:r>
              <a:rPr lang="en-US" i="1" dirty="0" err="1" smtClean="0"/>
              <a:t>itens</a:t>
            </a:r>
            <a:r>
              <a:rPr lang="en-US" i="1" dirty="0" smtClean="0"/>
              <a:t> </a:t>
            </a:r>
            <a:r>
              <a:rPr lang="en-US" i="1" dirty="0" err="1" smtClean="0"/>
              <a:t>listados</a:t>
            </a:r>
            <a:r>
              <a:rPr lang="en-US" i="1" dirty="0" smtClean="0"/>
              <a:t> </a:t>
            </a:r>
            <a:r>
              <a:rPr lang="en-US" i="1" dirty="0" err="1" smtClean="0"/>
              <a:t>em</a:t>
            </a:r>
            <a:r>
              <a:rPr lang="en-US" i="1" dirty="0" smtClean="0"/>
              <a:t> </a:t>
            </a:r>
            <a:r>
              <a:rPr lang="en-US" i="1" dirty="0" err="1" smtClean="0"/>
              <a:t>verde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96516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 </a:t>
            </a:r>
            <a:r>
              <a:rPr lang="en-US" dirty="0" err="1" smtClean="0"/>
              <a:t>quê</a:t>
            </a:r>
            <a:r>
              <a:rPr lang="en-US" dirty="0" smtClean="0"/>
              <a:t> é um sensor de </a:t>
            </a:r>
            <a:r>
              <a:rPr lang="en-US" dirty="0" err="1" smtClean="0"/>
              <a:t>cor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047560"/>
            <a:ext cx="8245475" cy="5058900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O </a:t>
            </a:r>
            <a:r>
              <a:rPr lang="en-US" b="0" dirty="0" err="1" smtClean="0"/>
              <a:t>que</a:t>
            </a:r>
            <a:r>
              <a:rPr lang="en-US" b="0" dirty="0" smtClean="0"/>
              <a:t> </a:t>
            </a:r>
            <a:r>
              <a:rPr lang="en-US" b="0" dirty="0" err="1" smtClean="0"/>
              <a:t>eles</a:t>
            </a:r>
            <a:r>
              <a:rPr lang="en-US" b="0" dirty="0" smtClean="0"/>
              <a:t> </a:t>
            </a:r>
            <a:r>
              <a:rPr lang="en-US" b="0" dirty="0" err="1" smtClean="0"/>
              <a:t>são</a:t>
            </a:r>
            <a:r>
              <a:rPr lang="en-US" b="0" dirty="0" smtClean="0"/>
              <a:t>? São </a:t>
            </a:r>
            <a:r>
              <a:rPr lang="en-US" b="0" dirty="0" err="1" smtClean="0"/>
              <a:t>sensores</a:t>
            </a:r>
            <a:r>
              <a:rPr lang="en-US" b="0" dirty="0" smtClean="0"/>
              <a:t> </a:t>
            </a:r>
            <a:r>
              <a:rPr lang="en-US" b="0" dirty="0" err="1" smtClean="0"/>
              <a:t>que</a:t>
            </a:r>
            <a:r>
              <a:rPr lang="en-US" b="0" dirty="0" smtClean="0"/>
              <a:t> </a:t>
            </a:r>
            <a:r>
              <a:rPr lang="en-US" b="0" dirty="0" err="1" smtClean="0"/>
              <a:t>detectam</a:t>
            </a:r>
            <a:r>
              <a:rPr lang="en-US" b="0" dirty="0" smtClean="0"/>
              <a:t> a </a:t>
            </a:r>
            <a:r>
              <a:rPr lang="en-US" b="0" dirty="0" err="1" smtClean="0"/>
              <a:t>itensidade</a:t>
            </a:r>
            <a:r>
              <a:rPr lang="en-US" b="0" dirty="0" smtClean="0"/>
              <a:t> da </a:t>
            </a:r>
            <a:r>
              <a:rPr lang="en-US" b="0" dirty="0" err="1" smtClean="0"/>
              <a:t>luz</a:t>
            </a:r>
            <a:r>
              <a:rPr lang="en-US" b="0" dirty="0" smtClean="0"/>
              <a:t> </a:t>
            </a:r>
            <a:endParaRPr lang="en-US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err="1" smtClean="0"/>
              <a:t>Três</a:t>
            </a:r>
            <a:r>
              <a:rPr lang="en-US" b="0" dirty="0" smtClean="0"/>
              <a:t> </a:t>
            </a:r>
            <a:r>
              <a:rPr lang="en-US" b="0" dirty="0" err="1" smtClean="0"/>
              <a:t>modos</a:t>
            </a:r>
            <a:r>
              <a:rPr lang="en-US" b="0" dirty="0" smtClean="0"/>
              <a:t>: </a:t>
            </a:r>
            <a:r>
              <a:rPr lang="en-US" b="0" dirty="0" err="1" smtClean="0"/>
              <a:t>Cor</a:t>
            </a:r>
            <a:r>
              <a:rPr lang="en-US" b="0" dirty="0" smtClean="0"/>
              <a:t>, </a:t>
            </a:r>
            <a:r>
              <a:rPr lang="en-US" b="0" dirty="0" err="1" smtClean="0"/>
              <a:t>Itensidade</a:t>
            </a:r>
            <a:r>
              <a:rPr lang="en-US" b="0" dirty="0" smtClean="0"/>
              <a:t> da </a:t>
            </a:r>
            <a:r>
              <a:rPr lang="en-US" b="0" dirty="0" err="1" smtClean="0"/>
              <a:t>luz</a:t>
            </a:r>
            <a:r>
              <a:rPr lang="en-US" b="0" dirty="0" smtClean="0"/>
              <a:t> </a:t>
            </a:r>
            <a:r>
              <a:rPr lang="en-US" b="0" dirty="0" err="1" smtClean="0"/>
              <a:t>refletida</a:t>
            </a:r>
            <a:r>
              <a:rPr lang="en-US" b="0" dirty="0" smtClean="0"/>
              <a:t> e </a:t>
            </a:r>
            <a:r>
              <a:rPr lang="en-US" b="0" dirty="0" err="1" smtClean="0"/>
              <a:t>Intensidade</a:t>
            </a:r>
            <a:r>
              <a:rPr lang="en-US" b="0" dirty="0" smtClean="0"/>
              <a:t> da </a:t>
            </a:r>
            <a:r>
              <a:rPr lang="en-US" b="0" dirty="0" err="1" smtClean="0"/>
              <a:t>luz</a:t>
            </a:r>
            <a:r>
              <a:rPr lang="en-US" b="0" dirty="0" smtClean="0"/>
              <a:t> do </a:t>
            </a:r>
            <a:r>
              <a:rPr lang="en-US" b="0" dirty="0" err="1" smtClean="0"/>
              <a:t>ambiente</a:t>
            </a:r>
            <a:endParaRPr lang="en-US" b="0" dirty="0" smtClean="0"/>
          </a:p>
          <a:p>
            <a:pPr marL="800100" lvl="1" indent="-342900"/>
            <a:r>
              <a:rPr lang="en-US" b="1" dirty="0" err="1" smtClean="0"/>
              <a:t>Modo</a:t>
            </a:r>
            <a:r>
              <a:rPr lang="en-US" b="1" dirty="0" smtClean="0"/>
              <a:t> de </a:t>
            </a:r>
            <a:r>
              <a:rPr lang="en-US" b="1" dirty="0" err="1" smtClean="0"/>
              <a:t>Cor</a:t>
            </a:r>
            <a:r>
              <a:rPr lang="en-US" b="1" dirty="0" smtClean="0"/>
              <a:t>: </a:t>
            </a:r>
            <a:r>
              <a:rPr lang="en-US" b="0" dirty="0" err="1" smtClean="0"/>
              <a:t>Reconhece</a:t>
            </a:r>
            <a:r>
              <a:rPr lang="en-US" b="0" dirty="0" smtClean="0"/>
              <a:t> 7 cores (</a:t>
            </a:r>
            <a:r>
              <a:rPr lang="en-US" dirty="0" err="1" smtClean="0"/>
              <a:t>preto</a:t>
            </a:r>
            <a:r>
              <a:rPr lang="en-US" b="0" dirty="0" smtClean="0"/>
              <a:t>, </a:t>
            </a:r>
            <a:r>
              <a:rPr lang="en-US" b="0" dirty="0" err="1" smtClean="0"/>
              <a:t>marrom</a:t>
            </a:r>
            <a:r>
              <a:rPr lang="en-US" b="0" dirty="0" smtClean="0"/>
              <a:t>, </a:t>
            </a:r>
            <a:r>
              <a:rPr lang="en-US" b="0" dirty="0" err="1" smtClean="0"/>
              <a:t>azul</a:t>
            </a:r>
            <a:r>
              <a:rPr lang="en-US" b="0" dirty="0" smtClean="0"/>
              <a:t>, </a:t>
            </a:r>
            <a:r>
              <a:rPr lang="en-US" b="0" dirty="0" err="1" smtClean="0"/>
              <a:t>verde</a:t>
            </a:r>
            <a:r>
              <a:rPr lang="en-US" b="0" dirty="0" smtClean="0"/>
              <a:t>, </a:t>
            </a:r>
            <a:r>
              <a:rPr lang="en-US" b="0" dirty="0" err="1" smtClean="0"/>
              <a:t>amarelo</a:t>
            </a:r>
            <a:r>
              <a:rPr lang="en-US" b="0" dirty="0" smtClean="0"/>
              <a:t>, </a:t>
            </a:r>
            <a:r>
              <a:rPr lang="en-US" b="0" dirty="0" err="1" smtClean="0"/>
              <a:t>vermelho</a:t>
            </a:r>
            <a:r>
              <a:rPr lang="en-US" b="0" dirty="0" smtClean="0"/>
              <a:t>, </a:t>
            </a:r>
            <a:r>
              <a:rPr lang="en-US" b="0" dirty="0" err="1" smtClean="0"/>
              <a:t>branco</a:t>
            </a:r>
            <a:r>
              <a:rPr lang="en-US" b="0" dirty="0" smtClean="0"/>
              <a:t>) e </a:t>
            </a:r>
            <a:r>
              <a:rPr lang="en-US" b="0" dirty="0" err="1" smtClean="0"/>
              <a:t>sem</a:t>
            </a:r>
            <a:r>
              <a:rPr lang="en-US" b="0" dirty="0" smtClean="0"/>
              <a:t> </a:t>
            </a:r>
            <a:r>
              <a:rPr lang="en-US" b="0" dirty="0" err="1" smtClean="0"/>
              <a:t>Cor</a:t>
            </a:r>
            <a:endParaRPr lang="en-US" b="0" dirty="0" smtClean="0"/>
          </a:p>
          <a:p>
            <a:pPr marL="800100" lvl="1" indent="-342900"/>
            <a:r>
              <a:rPr lang="en-US" b="1" dirty="0" smtClean="0"/>
              <a:t>Luz </a:t>
            </a:r>
            <a:r>
              <a:rPr lang="en-US" b="1" dirty="0" err="1" smtClean="0"/>
              <a:t>Refletida</a:t>
            </a:r>
            <a:r>
              <a:rPr lang="en-US" b="1" dirty="0" smtClean="0"/>
              <a:t>: </a:t>
            </a:r>
            <a:r>
              <a:rPr lang="en-US" b="0" dirty="0" smtClean="0"/>
              <a:t>Mede a </a:t>
            </a:r>
            <a:r>
              <a:rPr lang="en-US" b="0" dirty="0" err="1" smtClean="0"/>
              <a:t>itensidade</a:t>
            </a:r>
            <a:r>
              <a:rPr lang="en-US" b="0" dirty="0" smtClean="0"/>
              <a:t> de </a:t>
            </a:r>
            <a:r>
              <a:rPr lang="en-US" b="0" dirty="0" err="1" smtClean="0"/>
              <a:t>luz</a:t>
            </a:r>
            <a:r>
              <a:rPr lang="en-US" b="0" dirty="0" smtClean="0"/>
              <a:t> </a:t>
            </a:r>
            <a:r>
              <a:rPr lang="en-US" b="0" dirty="0" err="1" smtClean="0"/>
              <a:t>refletida</a:t>
            </a:r>
            <a:r>
              <a:rPr lang="en-US" b="0" dirty="0" smtClean="0"/>
              <a:t> </a:t>
            </a:r>
            <a:r>
              <a:rPr lang="en-US" b="0" dirty="0" err="1" smtClean="0"/>
              <a:t>através</a:t>
            </a:r>
            <a:r>
              <a:rPr lang="en-US" b="0" dirty="0" smtClean="0"/>
              <a:t> de </a:t>
            </a:r>
            <a:r>
              <a:rPr lang="en-US" b="0" dirty="0" err="1" smtClean="0"/>
              <a:t>uma</a:t>
            </a:r>
            <a:r>
              <a:rPr lang="en-US" b="0" dirty="0" smtClean="0"/>
              <a:t> </a:t>
            </a:r>
            <a:r>
              <a:rPr lang="en-US" b="0" dirty="0" err="1" smtClean="0"/>
              <a:t>luz</a:t>
            </a:r>
            <a:r>
              <a:rPr lang="en-US" b="0" dirty="0" smtClean="0"/>
              <a:t> </a:t>
            </a:r>
            <a:r>
              <a:rPr lang="en-US" b="0" dirty="0" err="1" smtClean="0"/>
              <a:t>vermelha</a:t>
            </a:r>
            <a:r>
              <a:rPr lang="en-US" b="0" dirty="0" smtClean="0"/>
              <a:t> </a:t>
            </a:r>
            <a:r>
              <a:rPr lang="en-US" b="0" dirty="0" err="1" smtClean="0"/>
              <a:t>emetida</a:t>
            </a:r>
            <a:r>
              <a:rPr lang="en-US" b="0" dirty="0" smtClean="0"/>
              <a:t> </a:t>
            </a:r>
            <a:r>
              <a:rPr lang="en-US" b="0" dirty="0" err="1" smtClean="0"/>
              <a:t>pelo</a:t>
            </a:r>
            <a:r>
              <a:rPr lang="en-US" b="0" dirty="0" smtClean="0"/>
              <a:t> sensor. (0=</a:t>
            </a:r>
            <a:r>
              <a:rPr lang="en-US" b="0" dirty="0" err="1" smtClean="0"/>
              <a:t>muito</a:t>
            </a:r>
            <a:r>
              <a:rPr lang="en-US" b="0" dirty="0" smtClean="0"/>
              <a:t> </a:t>
            </a:r>
            <a:r>
              <a:rPr lang="en-US" b="0" dirty="0" err="1" smtClean="0"/>
              <a:t>escuro</a:t>
            </a:r>
            <a:r>
              <a:rPr lang="en-US" b="0" dirty="0" smtClean="0"/>
              <a:t> e100=</a:t>
            </a:r>
            <a:r>
              <a:rPr lang="en-US" b="0" dirty="0" err="1" smtClean="0"/>
              <a:t>muito</a:t>
            </a:r>
            <a:r>
              <a:rPr lang="en-US" b="0" dirty="0" smtClean="0"/>
              <a:t> </a:t>
            </a:r>
            <a:r>
              <a:rPr lang="en-US" b="0" dirty="0" err="1" smtClean="0"/>
              <a:t>claro</a:t>
            </a:r>
            <a:r>
              <a:rPr lang="en-US" b="0" dirty="0" smtClean="0"/>
              <a:t>)</a:t>
            </a:r>
            <a:endParaRPr lang="en-US" b="0" dirty="0" smtClean="0"/>
          </a:p>
          <a:p>
            <a:pPr marL="800100" lvl="1" indent="-342900"/>
            <a:r>
              <a:rPr lang="en-US" b="1" dirty="0" smtClean="0"/>
              <a:t>Luz do </a:t>
            </a:r>
            <a:r>
              <a:rPr lang="en-US" b="1" dirty="0" err="1" smtClean="0"/>
              <a:t>Ambiente</a:t>
            </a:r>
            <a:r>
              <a:rPr lang="en-US" b="1" dirty="0" smtClean="0"/>
              <a:t>: </a:t>
            </a:r>
            <a:r>
              <a:rPr lang="en-US" b="0" dirty="0" smtClean="0"/>
              <a:t>Mede a </a:t>
            </a:r>
            <a:r>
              <a:rPr lang="en-US" b="0" dirty="0" err="1" smtClean="0"/>
              <a:t>força</a:t>
            </a:r>
            <a:r>
              <a:rPr lang="en-US" b="0" dirty="0" smtClean="0"/>
              <a:t> </a:t>
            </a:r>
            <a:r>
              <a:rPr lang="en-US" b="0" dirty="0" err="1" smtClean="0"/>
              <a:t>que</a:t>
            </a:r>
            <a:r>
              <a:rPr lang="en-US" b="0" dirty="0" smtClean="0"/>
              <a:t> a </a:t>
            </a:r>
            <a:r>
              <a:rPr lang="en-US" b="0" dirty="0" err="1" smtClean="0"/>
              <a:t>luz</a:t>
            </a:r>
            <a:r>
              <a:rPr lang="en-US" b="0" dirty="0" smtClean="0"/>
              <a:t> do </a:t>
            </a:r>
            <a:r>
              <a:rPr lang="en-US" b="0" dirty="0" err="1" smtClean="0"/>
              <a:t>ambiente</a:t>
            </a:r>
            <a:r>
              <a:rPr lang="en-US" b="0" dirty="0" smtClean="0"/>
              <a:t> </a:t>
            </a:r>
            <a:r>
              <a:rPr lang="en-US" b="0" dirty="0" err="1" smtClean="0"/>
              <a:t>que</a:t>
            </a:r>
            <a:r>
              <a:rPr lang="en-US" b="0" dirty="0" smtClean="0"/>
              <a:t> </a:t>
            </a:r>
            <a:r>
              <a:rPr lang="en-US" b="0" dirty="0" err="1" smtClean="0"/>
              <a:t>entra</a:t>
            </a:r>
            <a:r>
              <a:rPr lang="en-US" b="0" dirty="0" smtClean="0"/>
              <a:t> no sensor. </a:t>
            </a:r>
            <a:r>
              <a:rPr lang="en-US" b="0" dirty="0"/>
              <a:t>(</a:t>
            </a:r>
            <a:r>
              <a:rPr lang="en-US" b="0" dirty="0" smtClean="0"/>
              <a:t>0=</a:t>
            </a:r>
            <a:r>
              <a:rPr lang="en-US" b="0" dirty="0" err="1" smtClean="0"/>
              <a:t>muito</a:t>
            </a:r>
            <a:r>
              <a:rPr lang="en-US" b="0" dirty="0" smtClean="0"/>
              <a:t> </a:t>
            </a:r>
            <a:r>
              <a:rPr lang="en-US" b="0" dirty="0" err="1" smtClean="0"/>
              <a:t>escuro</a:t>
            </a:r>
            <a:r>
              <a:rPr lang="en-US" b="0" dirty="0" smtClean="0"/>
              <a:t> e 100=</a:t>
            </a:r>
            <a:r>
              <a:rPr lang="en-US" b="0" dirty="0" err="1" smtClean="0"/>
              <a:t>muito</a:t>
            </a:r>
            <a:r>
              <a:rPr lang="en-US" b="0" dirty="0" smtClean="0"/>
              <a:t> </a:t>
            </a:r>
            <a:r>
              <a:rPr lang="en-US" b="0" dirty="0" err="1" smtClean="0"/>
              <a:t>claro</a:t>
            </a:r>
            <a:r>
              <a:rPr lang="en-US" b="0" dirty="0" smtClean="0"/>
              <a:t>)</a:t>
            </a: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err="1" smtClean="0"/>
              <a:t>Utilidades</a:t>
            </a:r>
            <a:r>
              <a:rPr lang="en-US" b="0" dirty="0" smtClean="0"/>
              <a:t>:</a:t>
            </a:r>
            <a:endParaRPr lang="en-US" b="0" dirty="0" smtClean="0"/>
          </a:p>
          <a:p>
            <a:pPr marL="800100" lvl="1" indent="-342900"/>
            <a:r>
              <a:rPr lang="en-US" dirty="0" smtClean="0"/>
              <a:t>Mover </a:t>
            </a:r>
            <a:r>
              <a:rPr lang="en-US" dirty="0" err="1" smtClean="0"/>
              <a:t>até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linha</a:t>
            </a:r>
            <a:endParaRPr lang="en-US" dirty="0"/>
          </a:p>
          <a:p>
            <a:pPr marL="800100" lvl="1" indent="-342900"/>
            <a:r>
              <a:rPr lang="en-US" dirty="0" err="1" smtClean="0"/>
              <a:t>Seguir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linha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2056" y="4290597"/>
            <a:ext cx="1962198" cy="1848682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EV3Lessons.com, 2015, (Last edit: </a:t>
            </a:r>
            <a:r>
              <a:rPr lang="en-US" dirty="0" smtClean="0"/>
              <a:t>6/24/2015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96292" y="5969405"/>
            <a:ext cx="672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</a:rPr>
              <a:t>Nós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iremos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utilizar</a:t>
            </a:r>
            <a:r>
              <a:rPr lang="en-US" sz="2400" dirty="0" smtClean="0">
                <a:solidFill>
                  <a:srgbClr val="FF0000"/>
                </a:solidFill>
              </a:rPr>
              <a:t> o </a:t>
            </a:r>
            <a:r>
              <a:rPr lang="en-US" sz="2400" dirty="0" err="1" smtClean="0">
                <a:solidFill>
                  <a:srgbClr val="FF0000"/>
                </a:solidFill>
              </a:rPr>
              <a:t>modo</a:t>
            </a:r>
            <a:r>
              <a:rPr lang="en-US" sz="2400" dirty="0" smtClean="0">
                <a:solidFill>
                  <a:srgbClr val="FF0000"/>
                </a:solidFill>
              </a:rPr>
              <a:t> de </a:t>
            </a:r>
            <a:r>
              <a:rPr lang="en-US" sz="2400" dirty="0" err="1" smtClean="0">
                <a:solidFill>
                  <a:srgbClr val="FF0000"/>
                </a:solidFill>
              </a:rPr>
              <a:t>cor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nesta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lição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73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Outro </a:t>
            </a:r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movimento</a:t>
            </a:r>
            <a:r>
              <a:rPr lang="en-US" dirty="0" smtClean="0"/>
              <a:t>: Coast or break(</a:t>
            </a:r>
            <a:r>
              <a:rPr lang="en-US" dirty="0" err="1" smtClean="0"/>
              <a:t>contínuo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parar</a:t>
            </a:r>
            <a:r>
              <a:rPr lang="en-US" dirty="0" smtClean="0"/>
              <a:t>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752600"/>
            <a:ext cx="5814291" cy="43735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err="1" smtClean="0"/>
              <a:t>Mais</a:t>
            </a:r>
            <a:r>
              <a:rPr lang="en-US" b="0" dirty="0" smtClean="0"/>
              <a:t> um </a:t>
            </a:r>
            <a:r>
              <a:rPr lang="en-US" b="0" dirty="0" err="1" smtClean="0"/>
              <a:t>pouco</a:t>
            </a:r>
            <a:r>
              <a:rPr lang="en-US" b="0" dirty="0" smtClean="0"/>
              <a:t> </a:t>
            </a:r>
            <a:r>
              <a:rPr lang="en-US" b="0" dirty="0" err="1" smtClean="0"/>
              <a:t>sobre</a:t>
            </a:r>
            <a:r>
              <a:rPr lang="en-US" b="0" dirty="0" smtClean="0"/>
              <a:t> o </a:t>
            </a:r>
            <a:r>
              <a:rPr lang="en-US" b="0" dirty="0" err="1" smtClean="0"/>
              <a:t>bloco</a:t>
            </a:r>
            <a:r>
              <a:rPr lang="en-US" b="0" dirty="0" smtClean="0"/>
              <a:t> de mover</a:t>
            </a:r>
            <a:endParaRPr lang="en-US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err="1" smtClean="0"/>
              <a:t>Você</a:t>
            </a:r>
            <a:r>
              <a:rPr lang="en-US" b="0" dirty="0" smtClean="0"/>
              <a:t> </a:t>
            </a:r>
            <a:r>
              <a:rPr lang="en-US" b="0" dirty="0" err="1" smtClean="0"/>
              <a:t>irá</a:t>
            </a:r>
            <a:r>
              <a:rPr lang="en-US" b="0" dirty="0" smtClean="0"/>
              <a:t> </a:t>
            </a:r>
            <a:r>
              <a:rPr lang="en-US" b="0" dirty="0" err="1" smtClean="0"/>
              <a:t>ter</a:t>
            </a:r>
            <a:r>
              <a:rPr lang="en-US" b="0" dirty="0" smtClean="0"/>
              <a:t> </a:t>
            </a:r>
            <a:r>
              <a:rPr lang="en-US" b="0" dirty="0" err="1" smtClean="0"/>
              <a:t>duas</a:t>
            </a:r>
            <a:r>
              <a:rPr lang="en-US" b="0" dirty="0" smtClean="0"/>
              <a:t> </a:t>
            </a:r>
            <a:r>
              <a:rPr lang="en-US" b="0" dirty="0" err="1" smtClean="0"/>
              <a:t>opç</a:t>
            </a:r>
            <a:r>
              <a:rPr lang="en-US" b="0" dirty="0" err="1" smtClean="0"/>
              <a:t>ões</a:t>
            </a:r>
            <a:r>
              <a:rPr lang="en-US" b="0" dirty="0" smtClean="0"/>
              <a:t> (coast or break)</a:t>
            </a:r>
            <a:endParaRPr lang="en-US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Coast </a:t>
            </a:r>
            <a:r>
              <a:rPr lang="en-US" b="0" dirty="0" err="1" smtClean="0"/>
              <a:t>irá</a:t>
            </a:r>
            <a:r>
              <a:rPr lang="en-US" b="0" dirty="0" smtClean="0"/>
              <a:t> </a:t>
            </a:r>
            <a:r>
              <a:rPr lang="en-US" b="0" dirty="0" err="1" smtClean="0"/>
              <a:t>fazer</a:t>
            </a:r>
            <a:r>
              <a:rPr lang="en-US" b="0" dirty="0" smtClean="0"/>
              <a:t> com </a:t>
            </a:r>
            <a:r>
              <a:rPr lang="en-US" b="0" dirty="0" err="1" smtClean="0"/>
              <a:t>que</a:t>
            </a:r>
            <a:r>
              <a:rPr lang="en-US" b="0" dirty="0" smtClean="0"/>
              <a:t> </a:t>
            </a:r>
            <a:r>
              <a:rPr lang="en-US" b="0" dirty="0" err="1" smtClean="0"/>
              <a:t>os</a:t>
            </a:r>
            <a:r>
              <a:rPr lang="en-US" b="0" dirty="0" smtClean="0"/>
              <a:t> </a:t>
            </a:r>
            <a:r>
              <a:rPr lang="en-US" b="0" dirty="0" err="1" smtClean="0"/>
              <a:t>motores</a:t>
            </a:r>
            <a:r>
              <a:rPr lang="en-US" b="0" dirty="0" smtClean="0"/>
              <a:t> </a:t>
            </a:r>
            <a:r>
              <a:rPr lang="en-US" b="0" dirty="0" err="1" smtClean="0"/>
              <a:t>continuem</a:t>
            </a:r>
            <a:r>
              <a:rPr lang="en-US" b="0" dirty="0" smtClean="0"/>
              <a:t> se </a:t>
            </a:r>
            <a:r>
              <a:rPr lang="en-US" b="0" dirty="0" err="1" smtClean="0"/>
              <a:t>mechendo</a:t>
            </a:r>
            <a:r>
              <a:rPr lang="en-US" b="0" dirty="0" smtClean="0"/>
              <a:t>. Brake </a:t>
            </a:r>
            <a:r>
              <a:rPr lang="en-US" b="0" dirty="0" err="1" smtClean="0"/>
              <a:t>irá</a:t>
            </a:r>
            <a:r>
              <a:rPr lang="en-US" b="0" dirty="0" smtClean="0"/>
              <a:t> </a:t>
            </a:r>
            <a:r>
              <a:rPr lang="en-US" b="0" dirty="0" err="1" smtClean="0"/>
              <a:t>fazer</a:t>
            </a:r>
            <a:r>
              <a:rPr lang="en-US" b="0" dirty="0" smtClean="0"/>
              <a:t> com </a:t>
            </a:r>
            <a:r>
              <a:rPr lang="en-US" b="0" dirty="0" err="1" smtClean="0"/>
              <a:t>que</a:t>
            </a:r>
            <a:r>
              <a:rPr lang="en-US" b="0" dirty="0" smtClean="0"/>
              <a:t> pare </a:t>
            </a:r>
            <a:r>
              <a:rPr lang="en-US" b="0" dirty="0" err="1" smtClean="0"/>
              <a:t>imediatamento</a:t>
            </a:r>
            <a:r>
              <a:rPr lang="en-US" b="0" dirty="0" smtClean="0"/>
              <a:t>  </a:t>
            </a:r>
            <a:endParaRPr lang="en-US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err="1" smtClean="0"/>
              <a:t>Qual</a:t>
            </a:r>
            <a:r>
              <a:rPr lang="en-US" b="0" dirty="0" smtClean="0"/>
              <a:t> </a:t>
            </a:r>
            <a:r>
              <a:rPr lang="en-US" b="0" dirty="0" err="1" smtClean="0"/>
              <a:t>você</a:t>
            </a:r>
            <a:r>
              <a:rPr lang="en-US" b="0" dirty="0" smtClean="0"/>
              <a:t> </a:t>
            </a:r>
            <a:r>
              <a:rPr lang="en-US" b="0" dirty="0" err="1" smtClean="0"/>
              <a:t>irá</a:t>
            </a:r>
            <a:r>
              <a:rPr lang="en-US" b="0" dirty="0" smtClean="0"/>
              <a:t> </a:t>
            </a:r>
            <a:r>
              <a:rPr lang="en-US" b="0" dirty="0" err="1" smtClean="0"/>
              <a:t>usar</a:t>
            </a:r>
            <a:r>
              <a:rPr lang="en-US" b="0" dirty="0" smtClean="0"/>
              <a:t> </a:t>
            </a:r>
            <a:r>
              <a:rPr lang="en-US" b="0" dirty="0" err="1" smtClean="0"/>
              <a:t>para</a:t>
            </a:r>
            <a:r>
              <a:rPr lang="en-US" b="0" dirty="0" smtClean="0"/>
              <a:t> </a:t>
            </a:r>
            <a:r>
              <a:rPr lang="en-US" b="0" dirty="0" err="1" smtClean="0"/>
              <a:t>parar</a:t>
            </a:r>
            <a:r>
              <a:rPr lang="en-US" b="0" dirty="0" smtClean="0"/>
              <a:t> </a:t>
            </a:r>
            <a:r>
              <a:rPr lang="en-US" b="0" dirty="0" err="1" smtClean="0"/>
              <a:t>exatamente</a:t>
            </a:r>
            <a:r>
              <a:rPr lang="en-US" b="0" dirty="0" smtClean="0"/>
              <a:t> </a:t>
            </a:r>
            <a:r>
              <a:rPr lang="en-US" b="0" dirty="0" err="1" smtClean="0"/>
              <a:t>na</a:t>
            </a:r>
            <a:r>
              <a:rPr lang="en-US" b="0" dirty="0" smtClean="0"/>
              <a:t> </a:t>
            </a:r>
            <a:r>
              <a:rPr lang="en-US" b="0" dirty="0" err="1" smtClean="0"/>
              <a:t>linha</a:t>
            </a:r>
            <a:r>
              <a:rPr lang="en-US" b="0" dirty="0" smtClean="0"/>
              <a:t>?</a:t>
            </a:r>
            <a:endParaRPr lang="en-US" b="0" dirty="0"/>
          </a:p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EV3Lessons.com, 2015, (Last edit: </a:t>
            </a:r>
            <a:r>
              <a:rPr lang="en-US" dirty="0" smtClean="0"/>
              <a:t>6/24/2015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 descr="Screen Shot 2014-08-08 at 6.46.2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635" y="1752600"/>
            <a:ext cx="1840923" cy="1521493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5994400" y="2918691"/>
            <a:ext cx="143769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36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DESAFIO DO SENSOR DE COR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186" y="932639"/>
            <a:ext cx="3486540" cy="5056206"/>
          </a:xfrm>
        </p:spPr>
        <p:txBody>
          <a:bodyPr>
            <a:normAutofit/>
          </a:bodyPr>
          <a:lstStyle/>
          <a:p>
            <a:r>
              <a:rPr lang="en-US" dirty="0" smtClean="0"/>
              <a:t>Como </a:t>
            </a:r>
            <a:r>
              <a:rPr lang="en-US" dirty="0" err="1" smtClean="0"/>
              <a:t>f</a:t>
            </a:r>
            <a:r>
              <a:rPr lang="en-US" dirty="0" err="1" smtClean="0"/>
              <a:t>azer</a:t>
            </a:r>
            <a:r>
              <a:rPr lang="en-US" dirty="0" smtClean="0"/>
              <a:t> com </a:t>
            </a:r>
            <a:r>
              <a:rPr lang="en-US" dirty="0" err="1" smtClean="0"/>
              <a:t>que</a:t>
            </a:r>
            <a:r>
              <a:rPr lang="en-US" dirty="0" smtClean="0"/>
              <a:t> o </a:t>
            </a:r>
            <a:r>
              <a:rPr lang="en-US" dirty="0" err="1" smtClean="0"/>
              <a:t>robô</a:t>
            </a:r>
            <a:r>
              <a:rPr lang="en-US" dirty="0" smtClean="0"/>
              <a:t> se </a:t>
            </a:r>
            <a:r>
              <a:rPr lang="en-US" dirty="0" err="1" smtClean="0"/>
              <a:t>mexa</a:t>
            </a:r>
            <a:r>
              <a:rPr lang="en-US" dirty="0" smtClean="0"/>
              <a:t> </a:t>
            </a:r>
            <a:r>
              <a:rPr lang="en-US" dirty="0" err="1" smtClean="0"/>
              <a:t>até</a:t>
            </a:r>
            <a:r>
              <a:rPr lang="en-US" dirty="0" smtClean="0"/>
              <a:t> a </a:t>
            </a:r>
            <a:r>
              <a:rPr lang="en-US" dirty="0" err="1" smtClean="0"/>
              <a:t>linha</a:t>
            </a:r>
            <a:r>
              <a:rPr lang="en-US" dirty="0" smtClean="0"/>
              <a:t> </a:t>
            </a:r>
            <a:r>
              <a:rPr lang="en-US" dirty="0" err="1" smtClean="0"/>
              <a:t>verde</a:t>
            </a:r>
            <a:r>
              <a:rPr lang="en-US" dirty="0" smtClean="0"/>
              <a:t> ?</a:t>
            </a:r>
            <a:endParaRPr lang="en-US" dirty="0" smtClean="0"/>
          </a:p>
          <a:p>
            <a:r>
              <a:rPr lang="en-US" dirty="0" smtClean="0"/>
              <a:t>1º </a:t>
            </a:r>
            <a:r>
              <a:rPr lang="en-US" dirty="0" err="1" smtClean="0"/>
              <a:t>Passo</a:t>
            </a:r>
            <a:r>
              <a:rPr lang="en-US" dirty="0" smtClean="0"/>
              <a:t>: </a:t>
            </a:r>
            <a:r>
              <a:rPr lang="en-US" dirty="0"/>
              <a:t>Use </a:t>
            </a:r>
            <a:r>
              <a:rPr lang="en-US" dirty="0" err="1" smtClean="0"/>
              <a:t>esperar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cor</a:t>
            </a:r>
            <a:endParaRPr lang="en-US" dirty="0"/>
          </a:p>
          <a:p>
            <a:r>
              <a:rPr lang="en-US" dirty="0" smtClean="0"/>
              <a:t>2º </a:t>
            </a:r>
            <a:r>
              <a:rPr lang="en-US" dirty="0" err="1"/>
              <a:t>Passo</a:t>
            </a:r>
            <a:r>
              <a:rPr lang="en-US" dirty="0"/>
              <a:t> : </a:t>
            </a:r>
            <a:r>
              <a:rPr lang="en-US" dirty="0" smtClean="0"/>
              <a:t>Use o sensor de </a:t>
            </a:r>
            <a:r>
              <a:rPr lang="en-US" dirty="0" err="1" smtClean="0"/>
              <a:t>cor</a:t>
            </a:r>
            <a:r>
              <a:rPr lang="en-US" dirty="0" smtClean="0"/>
              <a:t> no </a:t>
            </a:r>
            <a:r>
              <a:rPr lang="en-US" dirty="0" err="1" smtClean="0"/>
              <a:t>modo</a:t>
            </a:r>
            <a:r>
              <a:rPr lang="en-US" dirty="0" smtClean="0"/>
              <a:t> de </a:t>
            </a:r>
            <a:r>
              <a:rPr lang="en-US" dirty="0" err="1" smtClean="0"/>
              <a:t>cor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3º </a:t>
            </a:r>
            <a:r>
              <a:rPr lang="en-US" dirty="0" err="1"/>
              <a:t>Passo</a:t>
            </a:r>
            <a:r>
              <a:rPr lang="en-US" dirty="0"/>
              <a:t> : </a:t>
            </a:r>
            <a:r>
              <a:rPr lang="en-US" dirty="0" smtClean="0"/>
              <a:t>Coast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smtClean="0"/>
              <a:t>Brake?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b="0" dirty="0" smtClean="0">
                <a:solidFill>
                  <a:srgbClr val="FF0000"/>
                </a:solidFill>
              </a:rPr>
              <a:t>Hint: </a:t>
            </a:r>
            <a:r>
              <a:rPr lang="en-US" b="0" dirty="0" err="1" smtClean="0">
                <a:solidFill>
                  <a:srgbClr val="FF0000"/>
                </a:solidFill>
              </a:rPr>
              <a:t>Você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</a:rPr>
              <a:t>irá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</a:rPr>
              <a:t>usar</a:t>
            </a:r>
            <a:r>
              <a:rPr lang="en-US" b="0" dirty="0" smtClean="0">
                <a:solidFill>
                  <a:srgbClr val="FF0000"/>
                </a:solidFill>
              </a:rPr>
              <a:t> o </a:t>
            </a:r>
            <a:r>
              <a:rPr lang="en-US" b="0" dirty="0" err="1" smtClean="0">
                <a:solidFill>
                  <a:srgbClr val="FF0000"/>
                </a:solidFill>
              </a:rPr>
              <a:t>bloco</a:t>
            </a:r>
            <a:r>
              <a:rPr lang="en-US" b="0" dirty="0" smtClean="0">
                <a:solidFill>
                  <a:srgbClr val="FF0000"/>
                </a:solidFill>
              </a:rPr>
              <a:t> de </a:t>
            </a:r>
            <a:r>
              <a:rPr lang="en-US" b="0" dirty="0" err="1" smtClean="0">
                <a:solidFill>
                  <a:srgbClr val="FF0000"/>
                </a:solidFill>
              </a:rPr>
              <a:t>movimento</a:t>
            </a:r>
            <a:r>
              <a:rPr lang="en-US" b="0" dirty="0" smtClean="0">
                <a:solidFill>
                  <a:srgbClr val="FF0000"/>
                </a:solidFill>
              </a:rPr>
              <a:t> (</a:t>
            </a:r>
            <a:r>
              <a:rPr lang="en-US" b="0" dirty="0" err="1" smtClean="0">
                <a:solidFill>
                  <a:srgbClr val="FF0000"/>
                </a:solidFill>
              </a:rPr>
              <a:t>pense</a:t>
            </a:r>
            <a:r>
              <a:rPr lang="en-US" b="0" dirty="0" smtClean="0">
                <a:solidFill>
                  <a:srgbClr val="FF0000"/>
                </a:solidFill>
              </a:rPr>
              <a:t> no motor </a:t>
            </a:r>
            <a:r>
              <a:rPr lang="en-US" b="0" dirty="0" err="1" smtClean="0">
                <a:solidFill>
                  <a:srgbClr val="FF0000"/>
                </a:solidFill>
              </a:rPr>
              <a:t>ligado</a:t>
            </a:r>
            <a:r>
              <a:rPr lang="en-US" b="0" dirty="0" smtClean="0">
                <a:solidFill>
                  <a:srgbClr val="FF0000"/>
                </a:solidFill>
              </a:rPr>
              <a:t> e </a:t>
            </a:r>
            <a:r>
              <a:rPr lang="en-US" b="0" dirty="0" err="1" smtClean="0">
                <a:solidFill>
                  <a:srgbClr val="FF0000"/>
                </a:solidFill>
              </a:rPr>
              <a:t>desligado</a:t>
            </a:r>
            <a:r>
              <a:rPr lang="en-US" b="0" dirty="0" smtClean="0">
                <a:solidFill>
                  <a:srgbClr val="FF0000"/>
                </a:solidFill>
              </a:rPr>
              <a:t>) e um </a:t>
            </a:r>
            <a:r>
              <a:rPr lang="en-US" b="0" dirty="0" err="1" smtClean="0">
                <a:solidFill>
                  <a:srgbClr val="FF0000"/>
                </a:solidFill>
              </a:rPr>
              <a:t>esperar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</a:rPr>
              <a:t>po</a:t>
            </a:r>
            <a:r>
              <a:rPr lang="en-US" b="0" dirty="0" smtClean="0">
                <a:solidFill>
                  <a:srgbClr val="FF0000"/>
                </a:solidFill>
              </a:rPr>
              <a:t>  </a:t>
            </a:r>
            <a:r>
              <a:rPr lang="en-US" b="0" dirty="0" smtClean="0">
                <a:solidFill>
                  <a:srgbClr val="FF0000"/>
                </a:solidFill>
              </a:rPr>
              <a:t>“</a:t>
            </a:r>
            <a:r>
              <a:rPr lang="en-US" b="0" dirty="0" err="1" smtClean="0">
                <a:solidFill>
                  <a:srgbClr val="FF0000"/>
                </a:solidFill>
              </a:rPr>
              <a:t>Cor</a:t>
            </a:r>
            <a:r>
              <a:rPr lang="en-US" b="0" dirty="0" smtClean="0">
                <a:solidFill>
                  <a:srgbClr val="FF0000"/>
                </a:solidFill>
              </a:rPr>
              <a:t>”</a:t>
            </a:r>
            <a:endParaRPr lang="en-US" b="0" dirty="0"/>
          </a:p>
        </p:txBody>
      </p:sp>
      <p:pic>
        <p:nvPicPr>
          <p:cNvPr id="8" name="Picture 7" descr="Screen Shot 2014-08-08 at 6.40.38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3"/>
          <a:stretch/>
        </p:blipFill>
        <p:spPr>
          <a:xfrm>
            <a:off x="4537364" y="1333026"/>
            <a:ext cx="4306746" cy="3804701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4075545" y="2297546"/>
            <a:ext cx="4849384" cy="704272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Screen Shot 2014-08-08 at 6.46.2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713" y="5218545"/>
            <a:ext cx="1840923" cy="1521493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EV3Lessons.com, 2015, (Last edit: </a:t>
            </a:r>
            <a:r>
              <a:rPr lang="en-US" dirty="0" smtClean="0"/>
              <a:t>6/24/2015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62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Soluç</a:t>
            </a:r>
            <a:r>
              <a:rPr lang="en-US" dirty="0" err="1" smtClean="0"/>
              <a:t>ão</a:t>
            </a:r>
            <a:r>
              <a:rPr lang="en-US" dirty="0" smtClean="0"/>
              <a:t> do </a:t>
            </a:r>
            <a:r>
              <a:rPr lang="en-US" dirty="0" err="1" smtClean="0"/>
              <a:t>desafio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7657067" y="1803731"/>
            <a:ext cx="932751" cy="0"/>
          </a:xfrm>
          <a:prstGeom prst="line">
            <a:avLst/>
          </a:prstGeom>
          <a:ln w="762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7657067" y="5490740"/>
            <a:ext cx="932751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8024706" y="2004257"/>
            <a:ext cx="0" cy="33554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561683" y="1366551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Final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561683" y="5677029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</a:t>
            </a:r>
            <a:r>
              <a:rPr lang="en-US" dirty="0" err="1" smtClean="0"/>
              <a:t>omeço</a:t>
            </a:r>
            <a:endParaRPr lang="en-US" dirty="0"/>
          </a:p>
        </p:txBody>
      </p:sp>
      <p:pic>
        <p:nvPicPr>
          <p:cNvPr id="15" name="Picture 14" descr="Screen Shot 2014-08-08 at 6.53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37" y="1735883"/>
            <a:ext cx="5511800" cy="42418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976091" y="3267364"/>
            <a:ext cx="1685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Mover </a:t>
            </a:r>
            <a:r>
              <a:rPr lang="en-US" dirty="0" err="1" smtClean="0"/>
              <a:t>colocado</a:t>
            </a:r>
            <a:r>
              <a:rPr lang="en-US" dirty="0"/>
              <a:t> </a:t>
            </a:r>
            <a:r>
              <a:rPr lang="en-US" dirty="0" smtClean="0"/>
              <a:t>no “OFF”</a:t>
            </a:r>
            <a:endParaRPr lang="en-US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1653309" y="3267364"/>
            <a:ext cx="1685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Mover</a:t>
            </a:r>
            <a:endParaRPr lang="en-US" dirty="0" smtClean="0"/>
          </a:p>
          <a:p>
            <a:r>
              <a:rPr lang="en-US" dirty="0" err="1" smtClean="0"/>
              <a:t>Ligado</a:t>
            </a:r>
            <a:r>
              <a:rPr lang="en-US" dirty="0" smtClean="0"/>
              <a:t> </a:t>
            </a:r>
            <a:r>
              <a:rPr lang="en-US" dirty="0" err="1" smtClean="0"/>
              <a:t>no</a:t>
            </a:r>
            <a:r>
              <a:rPr lang="en-US" dirty="0" err="1" smtClean="0"/>
              <a:t>“ON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505378" y="5977683"/>
            <a:ext cx="3336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Esperar</a:t>
            </a:r>
            <a:r>
              <a:rPr lang="en-US" dirty="0" smtClean="0"/>
              <a:t> </a:t>
            </a:r>
            <a:r>
              <a:rPr lang="en-US" dirty="0" err="1" smtClean="0"/>
              <a:t>até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a </a:t>
            </a:r>
            <a:r>
              <a:rPr lang="en-US" dirty="0" err="1" smtClean="0"/>
              <a:t>cor</a:t>
            </a:r>
            <a:r>
              <a:rPr lang="en-US" dirty="0" smtClean="0"/>
              <a:t> </a:t>
            </a:r>
            <a:r>
              <a:rPr lang="en-US" dirty="0" err="1" smtClean="0"/>
              <a:t>esteja</a:t>
            </a:r>
            <a:r>
              <a:rPr lang="en-US" dirty="0" smtClean="0"/>
              <a:t> no </a:t>
            </a:r>
            <a:r>
              <a:rPr lang="en-US" dirty="0" err="1" smtClean="0"/>
              <a:t>verde</a:t>
            </a:r>
            <a:r>
              <a:rPr lang="en-US" dirty="0" smtClean="0"/>
              <a:t>(#</a:t>
            </a:r>
            <a:r>
              <a:rPr lang="en-US" dirty="0" smtClean="0"/>
              <a:t>3)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8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Guia</a:t>
            </a:r>
            <a:r>
              <a:rPr lang="en-US" dirty="0" smtClean="0"/>
              <a:t> de </a:t>
            </a:r>
            <a:r>
              <a:rPr lang="en-US" dirty="0" err="1" smtClean="0"/>
              <a:t>discussão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7600"/>
            <a:ext cx="8245474" cy="5008563"/>
          </a:xfrm>
        </p:spPr>
        <p:txBody>
          <a:bodyPr/>
          <a:lstStyle/>
          <a:p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identificar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cor</a:t>
            </a:r>
            <a:r>
              <a:rPr lang="en-US" dirty="0" smtClean="0"/>
              <a:t> com um sensor?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Qual</a:t>
            </a:r>
            <a:r>
              <a:rPr lang="en-US" dirty="0" smtClean="0"/>
              <a:t> a </a:t>
            </a:r>
            <a:r>
              <a:rPr lang="en-US" dirty="0" err="1" smtClean="0"/>
              <a:t>diferença</a:t>
            </a:r>
            <a:r>
              <a:rPr lang="en-US" dirty="0" smtClean="0"/>
              <a:t> de se </a:t>
            </a:r>
            <a:r>
              <a:rPr lang="en-US" dirty="0" err="1" smtClean="0"/>
              <a:t>usar</a:t>
            </a:r>
            <a:r>
              <a:rPr lang="en-US" dirty="0" smtClean="0"/>
              <a:t> COAST </a:t>
            </a:r>
            <a:r>
              <a:rPr lang="en-US" dirty="0" err="1" smtClean="0"/>
              <a:t>ou</a:t>
            </a:r>
            <a:r>
              <a:rPr lang="en-US" dirty="0" smtClean="0"/>
              <a:t> Break?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EV3Lessons.com, 2015, (Last edit: </a:t>
            </a:r>
            <a:r>
              <a:rPr lang="en-US" dirty="0" smtClean="0"/>
              <a:t>6/24/2015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8941" y="1524318"/>
            <a:ext cx="1777946" cy="36933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R</a:t>
            </a:r>
            <a:r>
              <a:rPr lang="en-US" dirty="0" err="1" smtClean="0">
                <a:solidFill>
                  <a:srgbClr val="FF0000"/>
                </a:solidFill>
              </a:rPr>
              <a:t>esposta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en-US" dirty="0" err="1" smtClean="0">
                <a:solidFill>
                  <a:srgbClr val="FF0000"/>
                </a:solidFill>
              </a:rPr>
              <a:t>Sim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569" y="1524318"/>
            <a:ext cx="995082" cy="156499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51330" y="4047564"/>
            <a:ext cx="4215653" cy="147732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Respostas</a:t>
            </a:r>
            <a:r>
              <a:rPr lang="en-US" dirty="0" smtClean="0">
                <a:solidFill>
                  <a:srgbClr val="FF0000"/>
                </a:solidFill>
              </a:rPr>
              <a:t>: O coast </a:t>
            </a:r>
            <a:r>
              <a:rPr lang="en-US" dirty="0" err="1" smtClean="0">
                <a:solidFill>
                  <a:srgbClr val="FF0000"/>
                </a:solidFill>
              </a:rPr>
              <a:t>irá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fazer</a:t>
            </a:r>
            <a:r>
              <a:rPr lang="en-US" dirty="0" smtClean="0">
                <a:solidFill>
                  <a:srgbClr val="FF0000"/>
                </a:solidFill>
              </a:rPr>
              <a:t> com </a:t>
            </a:r>
            <a:r>
              <a:rPr lang="en-US" dirty="0" err="1" smtClean="0">
                <a:solidFill>
                  <a:srgbClr val="FF0000"/>
                </a:solidFill>
              </a:rPr>
              <a:t>que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os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motores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continuem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rodando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livrementes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após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sua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ação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já</a:t>
            </a:r>
            <a:r>
              <a:rPr lang="en-US" dirty="0" smtClean="0">
                <a:solidFill>
                  <a:srgbClr val="FF0000"/>
                </a:solidFill>
              </a:rPr>
              <a:t> o BREAK </a:t>
            </a:r>
            <a:r>
              <a:rPr lang="en-US" dirty="0" err="1" smtClean="0">
                <a:solidFill>
                  <a:srgbClr val="FF0000"/>
                </a:solidFill>
              </a:rPr>
              <a:t>irá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fazer</a:t>
            </a:r>
            <a:r>
              <a:rPr lang="en-US" dirty="0" smtClean="0">
                <a:solidFill>
                  <a:srgbClr val="FF0000"/>
                </a:solidFill>
              </a:rPr>
              <a:t> com </a:t>
            </a:r>
            <a:r>
              <a:rPr lang="en-US" dirty="0" err="1" smtClean="0">
                <a:solidFill>
                  <a:srgbClr val="FF0000"/>
                </a:solidFill>
              </a:rPr>
              <a:t>que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eles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parem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imediatamente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50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 err="1" smtClean="0"/>
              <a:t>Créditos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832"/>
            <a:ext cx="8245474" cy="4963057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 err="1" smtClean="0"/>
              <a:t>Esse</a:t>
            </a:r>
            <a:r>
              <a:rPr lang="en-US" sz="1800" dirty="0" smtClean="0"/>
              <a:t> tutorial </a:t>
            </a:r>
            <a:r>
              <a:rPr lang="en-US" sz="1800" dirty="0" err="1" smtClean="0"/>
              <a:t>foi</a:t>
            </a:r>
            <a:r>
              <a:rPr lang="en-US" sz="1800" dirty="0" smtClean="0"/>
              <a:t> </a:t>
            </a:r>
            <a:r>
              <a:rPr lang="en-US" sz="1800" dirty="0" err="1" smtClean="0"/>
              <a:t>criado</a:t>
            </a:r>
            <a:r>
              <a:rPr lang="en-US" sz="1800" dirty="0" smtClean="0"/>
              <a:t> </a:t>
            </a:r>
            <a:r>
              <a:rPr lang="en-US" sz="1800" dirty="0" err="1" smtClean="0"/>
              <a:t>por</a:t>
            </a:r>
            <a:r>
              <a:rPr lang="en-US" sz="1800" dirty="0" smtClean="0"/>
              <a:t> Sanjay Seshan and Arvind </a:t>
            </a:r>
            <a:r>
              <a:rPr lang="en-US" sz="1800" dirty="0" err="1" smtClean="0"/>
              <a:t>Seshan</a:t>
            </a:r>
            <a:r>
              <a:rPr lang="en-US" sz="1800" dirty="0" smtClean="0"/>
              <a:t> do Droids Robotics.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err="1" smtClean="0"/>
              <a:t>Mais</a:t>
            </a:r>
            <a:r>
              <a:rPr lang="en-US" sz="1800" dirty="0" smtClean="0"/>
              <a:t> </a:t>
            </a:r>
            <a:r>
              <a:rPr lang="en-US" sz="1800" dirty="0" err="1" smtClean="0"/>
              <a:t>lições</a:t>
            </a:r>
            <a:r>
              <a:rPr lang="en-US" sz="1800" dirty="0" smtClean="0"/>
              <a:t> </a:t>
            </a:r>
            <a:r>
              <a:rPr lang="en-US" sz="1800" dirty="0" err="1" smtClean="0"/>
              <a:t>estão</a:t>
            </a:r>
            <a:r>
              <a:rPr lang="en-US" sz="1800" dirty="0" smtClean="0"/>
              <a:t> </a:t>
            </a:r>
            <a:r>
              <a:rPr lang="en-US" sz="1800" dirty="0" err="1" smtClean="0"/>
              <a:t>disponiveis</a:t>
            </a:r>
            <a:r>
              <a:rPr lang="en-US" sz="1800" dirty="0" smtClean="0"/>
              <a:t> </a:t>
            </a:r>
            <a:r>
              <a:rPr lang="en-US" sz="1800" dirty="0" err="1" smtClean="0"/>
              <a:t>em</a:t>
            </a:r>
            <a:r>
              <a:rPr lang="en-US" sz="1800" dirty="0" smtClean="0"/>
              <a:t> www.ev3lessons.com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Email do </a:t>
            </a:r>
            <a:r>
              <a:rPr lang="en-US" sz="1800" dirty="0" err="1" smtClean="0"/>
              <a:t>autor</a:t>
            </a:r>
            <a:r>
              <a:rPr lang="en-US" sz="1800" dirty="0" smtClean="0"/>
              <a:t>: </a:t>
            </a:r>
            <a:r>
              <a:rPr lang="en-US" sz="1800" dirty="0" smtClean="0">
                <a:hlinkClick r:id="rId3"/>
              </a:rPr>
              <a:t>team@droidsrobotics.org</a:t>
            </a:r>
            <a:endParaRPr lang="en-US" sz="1800" dirty="0" smtClean="0"/>
          </a:p>
          <a:p>
            <a:pPr marL="342900" indent="-342900">
              <a:buFont typeface="Arial"/>
              <a:buChar char="•"/>
            </a:pPr>
            <a:r>
              <a:rPr lang="en-US" sz="1800" dirty="0" err="1" smtClean="0"/>
              <a:t>Traduzido</a:t>
            </a:r>
            <a:r>
              <a:rPr lang="en-US" sz="1800" dirty="0" smtClean="0"/>
              <a:t> </a:t>
            </a:r>
            <a:r>
              <a:rPr lang="en-US" sz="1800" dirty="0" err="1" smtClean="0"/>
              <a:t>por</a:t>
            </a:r>
            <a:r>
              <a:rPr lang="en-US" sz="1800" dirty="0" smtClean="0"/>
              <a:t>: </a:t>
            </a:r>
            <a:r>
              <a:rPr lang="en-US" sz="1800" i="1" dirty="0" smtClean="0">
                <a:solidFill>
                  <a:srgbClr val="0070C0"/>
                </a:solidFill>
              </a:rPr>
              <a:t>GAMETECH CANAÃ</a:t>
            </a:r>
            <a:r>
              <a:rPr lang="en-US" sz="1800" b="0" dirty="0"/>
              <a:t/>
            </a:r>
            <a:br>
              <a:rPr lang="en-US" sz="1800" b="0" dirty="0"/>
            </a:br>
            <a:endParaRPr 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7145676" cy="283845"/>
          </a:xfrm>
        </p:spPr>
        <p:txBody>
          <a:bodyPr/>
          <a:lstStyle/>
          <a:p>
            <a:r>
              <a:rPr lang="en-US" dirty="0" smtClean="0"/>
              <a:t>Copyright © EV3Lessons.com 2014 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: </a:t>
            </a:r>
            <a:r>
              <a:rPr lang="en-US" dirty="0" smtClean="0"/>
              <a:t>24/06/2015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Esse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trabalho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é </a:t>
            </a:r>
            <a:r>
              <a:rPr kumimoji="0" lang="en-US" altLang="en-US" sz="20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licensiado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sobre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01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6301</TotalTime>
  <Words>582</Words>
  <Application>Microsoft Office PowerPoint</Application>
  <PresentationFormat>Apresentação na tela (4:3)</PresentationFormat>
  <Paragraphs>81</Paragraphs>
  <Slides>9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Essential</vt:lpstr>
      <vt:lpstr>Lições de programações  iniciantes no ev3</vt:lpstr>
      <vt:lpstr>Objetivo da lição</vt:lpstr>
      <vt:lpstr>O quê é um sensor ?</vt:lpstr>
      <vt:lpstr>O quê é um sensor de cor?</vt:lpstr>
      <vt:lpstr>Outro tipo de movimento: Coast or break(contínuo ou parar)?</vt:lpstr>
      <vt:lpstr>DESAFIO DO SENSOR DE COR</vt:lpstr>
      <vt:lpstr>Solução do desafio</vt:lpstr>
      <vt:lpstr>Guia de discussão </vt:lpstr>
      <vt:lpstr>Créditos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Lições de programações  iniciantes no ev3</dc:title>
  <dc:creator>user</dc:creator>
  <cp:lastModifiedBy>user</cp:lastModifiedBy>
  <cp:revision>6</cp:revision>
  <dcterms:created xsi:type="dcterms:W3CDTF">2014-08-07T02:19:13Z</dcterms:created>
  <dcterms:modified xsi:type="dcterms:W3CDTF">2015-06-24T20:33:22Z</dcterms:modified>
</cp:coreProperties>
</file>