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08" r:id="rId2"/>
    <p:sldId id="412" r:id="rId3"/>
    <p:sldId id="410" r:id="rId4"/>
    <p:sldId id="403" r:id="rId5"/>
    <p:sldId id="411" r:id="rId6"/>
    <p:sldId id="4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8" autoAdjust="0"/>
    <p:restoredTop sz="99563" autoAdjust="0"/>
  </p:normalViewPr>
  <p:slideViewPr>
    <p:cSldViewPr snapToGrid="0" snapToObjects="1">
      <p:cViewPr>
        <p:scale>
          <a:sx n="86" d="100"/>
          <a:sy n="86" d="100"/>
        </p:scale>
        <p:origin x="-41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err="1" smtClean="0"/>
              <a:t>iniciante</a:t>
            </a:r>
            <a:r>
              <a:rPr lang="en-US" sz="3200" dirty="0" smtClean="0"/>
              <a:t> ev3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Desafios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Finais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professor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configurar</a:t>
            </a:r>
            <a:r>
              <a:rPr lang="en-US" b="0" dirty="0" smtClean="0"/>
              <a:t> </a:t>
            </a:r>
            <a:r>
              <a:rPr lang="en-US" b="0" dirty="0" err="1" smtClean="0"/>
              <a:t>qualquer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que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queira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com a </a:t>
            </a:r>
            <a:r>
              <a:rPr lang="en-US" b="0" dirty="0" err="1" smtClean="0"/>
              <a:t>fita</a:t>
            </a:r>
            <a:r>
              <a:rPr lang="en-US" b="0" dirty="0" smtClean="0"/>
              <a:t> </a:t>
            </a:r>
            <a:r>
              <a:rPr lang="en-US" b="0" dirty="0" err="1" smtClean="0"/>
              <a:t>isolante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um </a:t>
            </a:r>
            <a:r>
              <a:rPr lang="en-US" b="0" dirty="0" err="1" smtClean="0"/>
              <a:t>quadro</a:t>
            </a:r>
            <a:r>
              <a:rPr lang="en-US" b="0" dirty="0" smtClean="0"/>
              <a:t> </a:t>
            </a:r>
            <a:r>
              <a:rPr lang="en-US" b="0" dirty="0" err="1" smtClean="0"/>
              <a:t>branco</a:t>
            </a:r>
            <a:r>
              <a:rPr lang="en-US" b="0" dirty="0" smtClean="0"/>
              <a:t> (</a:t>
            </a:r>
            <a:r>
              <a:rPr lang="en-US" b="0" dirty="0" err="1" smtClean="0"/>
              <a:t>disponível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lojas</a:t>
            </a:r>
            <a:r>
              <a:rPr lang="en-US" b="0" dirty="0" smtClean="0"/>
              <a:t> de </a:t>
            </a:r>
            <a:r>
              <a:rPr lang="en-US" b="0" dirty="0" err="1" smtClean="0"/>
              <a:t>melhoria</a:t>
            </a:r>
            <a:r>
              <a:rPr lang="en-US" b="0" dirty="0" smtClean="0"/>
              <a:t>/hardware).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também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papel</a:t>
            </a:r>
            <a:r>
              <a:rPr lang="en-US" b="0" dirty="0" smtClean="0"/>
              <a:t> </a:t>
            </a:r>
            <a:r>
              <a:rPr lang="en-US" b="0" dirty="0" err="1" smtClean="0"/>
              <a:t>cartaz</a:t>
            </a:r>
            <a:r>
              <a:rPr lang="en-US" b="0" dirty="0" smtClean="0"/>
              <a:t> </a:t>
            </a:r>
            <a:r>
              <a:rPr lang="en-US" b="0" dirty="0" err="1" smtClean="0"/>
              <a:t>branco</a:t>
            </a:r>
            <a:r>
              <a:rPr lang="en-US" b="0" dirty="0" smtClean="0"/>
              <a:t> largo </a:t>
            </a:r>
            <a:r>
              <a:rPr lang="en-US" b="0" dirty="0" err="1" smtClean="0"/>
              <a:t>sobre</a:t>
            </a:r>
            <a:r>
              <a:rPr lang="en-US" b="0" dirty="0" smtClean="0"/>
              <a:t> um </a:t>
            </a:r>
            <a:r>
              <a:rPr lang="en-US" b="0" dirty="0" err="1" smtClean="0"/>
              <a:t>piso</a:t>
            </a:r>
            <a:r>
              <a:rPr lang="en-US" b="0" dirty="0" smtClean="0"/>
              <a:t> </a:t>
            </a:r>
            <a:r>
              <a:rPr lang="en-US" b="0" dirty="0" err="1" smtClean="0"/>
              <a:t>duro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Note que as cores das </a:t>
            </a:r>
            <a:r>
              <a:rPr lang="en-US" b="0" dirty="0" err="1" smtClean="0"/>
              <a:t>fitas</a:t>
            </a:r>
            <a:r>
              <a:rPr lang="en-US" b="0" dirty="0" smtClean="0"/>
              <a:t> </a:t>
            </a:r>
            <a:r>
              <a:rPr lang="en-US" b="0" dirty="0" err="1" smtClean="0"/>
              <a:t>isolantes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correspondem</a:t>
            </a:r>
            <a:r>
              <a:rPr lang="en-US" b="0" dirty="0" smtClean="0"/>
              <a:t> </a:t>
            </a:r>
            <a:r>
              <a:rPr lang="en-US" b="0" dirty="0" err="1" smtClean="0"/>
              <a:t>às</a:t>
            </a:r>
            <a:r>
              <a:rPr lang="en-US" b="0" dirty="0" smtClean="0"/>
              <a:t> cores LEGO. </a:t>
            </a:r>
            <a:r>
              <a:rPr lang="en-US" b="0" dirty="0" err="1" smtClean="0"/>
              <a:t>Então</a:t>
            </a:r>
            <a:r>
              <a:rPr lang="en-US" b="0" dirty="0" smtClean="0"/>
              <a:t> </a:t>
            </a:r>
            <a:r>
              <a:rPr lang="en-US" b="0" dirty="0" err="1" smtClean="0"/>
              <a:t>seus</a:t>
            </a:r>
            <a:r>
              <a:rPr lang="en-US" b="0" dirty="0" smtClean="0"/>
              <a:t> </a:t>
            </a:r>
            <a:r>
              <a:rPr lang="en-US" b="0" dirty="0" err="1" smtClean="0"/>
              <a:t>sensores</a:t>
            </a:r>
            <a:r>
              <a:rPr lang="en-US" b="0" dirty="0" smtClean="0"/>
              <a:t> </a:t>
            </a:r>
            <a:r>
              <a:rPr lang="en-US" b="0" dirty="0" err="1" smtClean="0"/>
              <a:t>podem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problema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leitura</a:t>
            </a:r>
            <a:r>
              <a:rPr lang="en-US" b="0" dirty="0" smtClean="0"/>
              <a:t> </a:t>
            </a:r>
            <a:r>
              <a:rPr lang="en-US" b="0" dirty="0" err="1" smtClean="0"/>
              <a:t>daquelas</a:t>
            </a:r>
            <a:r>
              <a:rPr lang="en-US" b="0" dirty="0" smtClean="0"/>
              <a:t> cores.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também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velhos</a:t>
            </a:r>
            <a:r>
              <a:rPr lang="en-US" b="0" dirty="0" smtClean="0"/>
              <a:t> </a:t>
            </a:r>
            <a:r>
              <a:rPr lang="en-US" b="0" dirty="0" err="1" smtClean="0"/>
              <a:t>tapetes</a:t>
            </a:r>
            <a:r>
              <a:rPr lang="en-US" b="0" dirty="0" smtClean="0"/>
              <a:t> da First Lego League para </a:t>
            </a:r>
            <a:r>
              <a:rPr lang="en-US" b="0" dirty="0" err="1" smtClean="0"/>
              <a:t>prática</a:t>
            </a:r>
            <a:r>
              <a:rPr lang="en-US" b="0" dirty="0" smtClean="0"/>
              <a:t>. </a:t>
            </a:r>
            <a:r>
              <a:rPr lang="en-US" b="0" dirty="0" err="1" smtClean="0"/>
              <a:t>Eles</a:t>
            </a:r>
            <a:r>
              <a:rPr lang="en-US" b="0" dirty="0" smtClean="0"/>
              <a:t> </a:t>
            </a:r>
            <a:r>
              <a:rPr lang="en-US" b="0" dirty="0" err="1" smtClean="0"/>
              <a:t>às</a:t>
            </a:r>
            <a:r>
              <a:rPr lang="en-US" b="0" dirty="0" smtClean="0"/>
              <a:t> </a:t>
            </a:r>
            <a:r>
              <a:rPr lang="en-US" b="0" dirty="0" err="1" smtClean="0"/>
              <a:t>vezes</a:t>
            </a:r>
            <a:r>
              <a:rPr lang="en-US" b="0" dirty="0" smtClean="0"/>
              <a:t> </a:t>
            </a:r>
            <a:r>
              <a:rPr lang="en-US" b="0" dirty="0" err="1" smtClean="0"/>
              <a:t>estão</a:t>
            </a:r>
            <a:r>
              <a:rPr lang="en-US" b="0" dirty="0" smtClean="0"/>
              <a:t> </a:t>
            </a:r>
            <a:r>
              <a:rPr lang="en-US" b="0" dirty="0" err="1" smtClean="0"/>
              <a:t>disponíveis</a:t>
            </a:r>
            <a:r>
              <a:rPr lang="en-US" b="0" dirty="0" smtClean="0"/>
              <a:t> no eBay </a:t>
            </a:r>
            <a:r>
              <a:rPr lang="en-US" b="0" dirty="0" err="1" smtClean="0"/>
              <a:t>ou</a:t>
            </a:r>
            <a:r>
              <a:rPr lang="en-US" b="0" dirty="0" smtClean="0"/>
              <a:t> com outros times.</a:t>
            </a: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Os</a:t>
            </a:r>
            <a:r>
              <a:rPr lang="en-US" b="0" dirty="0" smtClean="0"/>
              <a:t> slides a </a:t>
            </a:r>
            <a:r>
              <a:rPr lang="en-US" b="0" dirty="0" err="1" smtClean="0"/>
              <a:t>seguir</a:t>
            </a:r>
            <a:r>
              <a:rPr lang="en-US" b="0" dirty="0" smtClean="0"/>
              <a:t> tem um </a:t>
            </a:r>
            <a:r>
              <a:rPr lang="en-US" b="0" dirty="0" err="1" smtClean="0"/>
              <a:t>pouco</a:t>
            </a:r>
            <a:r>
              <a:rPr lang="en-US" b="0" dirty="0" smtClean="0"/>
              <a:t> de </a:t>
            </a:r>
            <a:r>
              <a:rPr lang="en-US" b="0" dirty="0" err="1" smtClean="0"/>
              <a:t>exemplos</a:t>
            </a:r>
            <a:r>
              <a:rPr lang="en-US" b="0" dirty="0" smtClean="0"/>
              <a:t> de </a:t>
            </a:r>
            <a:r>
              <a:rPr lang="en-US" b="0" dirty="0" err="1" smtClean="0"/>
              <a:t>desafios</a:t>
            </a:r>
            <a:r>
              <a:rPr lang="en-US" b="0" dirty="0" smtClean="0"/>
              <a:t> que </a:t>
            </a:r>
            <a:r>
              <a:rPr lang="en-US" b="0" dirty="0" err="1" smtClean="0"/>
              <a:t>incorporam</a:t>
            </a:r>
            <a:r>
              <a:rPr lang="en-US" b="0" dirty="0" smtClean="0"/>
              <a:t> as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Iniciantes</a:t>
            </a:r>
            <a:r>
              <a:rPr lang="en-US" b="0" dirty="0" smtClean="0"/>
              <a:t>.</a:t>
            </a:r>
            <a:endParaRPr lang="en-US" b="0" dirty="0" smtClean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Labirinto</a:t>
            </a:r>
            <a:r>
              <a:rPr lang="en-US" dirty="0" smtClean="0"/>
              <a:t> 1: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movendo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r>
              <a:rPr lang="en-US" dirty="0" smtClean="0"/>
              <a:t> e </a:t>
            </a:r>
            <a:r>
              <a:rPr lang="en-US" dirty="0" err="1" smtClean="0"/>
              <a:t>virando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2431" y="6390847"/>
            <a:ext cx="3429000" cy="283845"/>
          </a:xfrm>
        </p:spPr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</a:t>
            </a:r>
            <a:r>
              <a:rPr lang="en-US" dirty="0" smtClean="0"/>
              <a:t>INÍCIO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 smtClean="0"/>
              <a:t>Vá</a:t>
            </a:r>
            <a:r>
              <a:rPr lang="en-US" dirty="0" smtClean="0"/>
              <a:t> para for a da base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</a:t>
            </a:r>
            <a:r>
              <a:rPr lang="en-US" dirty="0" smtClean="0"/>
              <a:t>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da </a:t>
            </a:r>
            <a:r>
              <a:rPr lang="en-US" dirty="0" err="1" smtClean="0"/>
              <a:t>passagem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 e </a:t>
            </a:r>
            <a:r>
              <a:rPr lang="en-US" dirty="0" err="1" smtClean="0"/>
              <a:t>siga</a:t>
            </a:r>
            <a:r>
              <a:rPr lang="en-US" dirty="0" smtClean="0"/>
              <a:t> para o FIM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Labirinto</a:t>
            </a:r>
            <a:r>
              <a:rPr lang="en-US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prática</a:t>
            </a:r>
            <a:r>
              <a:rPr lang="en-US" dirty="0" smtClean="0"/>
              <a:t> de </a:t>
            </a:r>
            <a:r>
              <a:rPr lang="en-US" dirty="0" err="1" smtClean="0"/>
              <a:t>utilização</a:t>
            </a:r>
            <a:r>
              <a:rPr lang="en-US" dirty="0" smtClean="0"/>
              <a:t> de sensor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3913" y="6390847"/>
            <a:ext cx="3429000" cy="283845"/>
          </a:xfrm>
        </p:spPr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19/06/2015)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North Wall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</a:t>
            </a:r>
            <a:r>
              <a:rPr lang="en-US" dirty="0" smtClean="0"/>
              <a:t>INÍCIO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Não</a:t>
            </a:r>
            <a:r>
              <a:rPr lang="en-US" dirty="0" smtClean="0"/>
              <a:t> Toque </a:t>
            </a:r>
            <a:r>
              <a:rPr lang="en-US" dirty="0" err="1" smtClean="0"/>
              <a:t>nisso</a:t>
            </a:r>
            <a:r>
              <a:rPr lang="en-US" dirty="0" smtClean="0"/>
              <a:t>.</a:t>
            </a:r>
            <a:endParaRPr lang="en-US" dirty="0" smtClean="0"/>
          </a:p>
          <a:p>
            <a:pPr algn="ctr"/>
            <a:r>
              <a:rPr lang="en-US" dirty="0" err="1" smtClean="0"/>
              <a:t>Caixa</a:t>
            </a:r>
            <a:r>
              <a:rPr lang="en-US" dirty="0" smtClean="0"/>
              <a:t> de Luz </a:t>
            </a:r>
            <a:r>
              <a:rPr lang="en-US" dirty="0" err="1" smtClean="0"/>
              <a:t>cai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 smtClean="0"/>
              <a:t>Vá</a:t>
            </a:r>
            <a:r>
              <a:rPr lang="en-US" dirty="0" smtClean="0"/>
              <a:t> para for a da base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Suba para o Norte da </a:t>
            </a:r>
            <a:r>
              <a:rPr lang="en-US" dirty="0" err="1" smtClean="0"/>
              <a:t>parede</a:t>
            </a:r>
            <a:r>
              <a:rPr lang="en-US" dirty="0" smtClean="0"/>
              <a:t> e a toque.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Dê</a:t>
            </a:r>
            <a:r>
              <a:rPr lang="en-US" dirty="0" smtClean="0"/>
              <a:t> </a:t>
            </a:r>
            <a:r>
              <a:rPr lang="en-US" dirty="0" err="1" smtClean="0"/>
              <a:t>meia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e </a:t>
            </a:r>
            <a:r>
              <a:rPr lang="en-US" dirty="0" err="1" smtClean="0"/>
              <a:t>percorra</a:t>
            </a:r>
            <a:r>
              <a:rPr lang="en-US" dirty="0" smtClean="0"/>
              <a:t> a </a:t>
            </a:r>
            <a:r>
              <a:rPr lang="en-US" dirty="0" err="1" smtClean="0"/>
              <a:t>passagem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Vá</a:t>
            </a:r>
            <a:r>
              <a:rPr lang="en-US" dirty="0" smtClean="0"/>
              <a:t> para o “</a:t>
            </a:r>
            <a:r>
              <a:rPr lang="en-US" dirty="0" err="1" smtClean="0"/>
              <a:t>não</a:t>
            </a:r>
            <a:r>
              <a:rPr lang="en-US" dirty="0" smtClean="0"/>
              <a:t> toque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parede</a:t>
            </a:r>
            <a:r>
              <a:rPr lang="en-US" dirty="0" smtClean="0"/>
              <a:t>”. </a:t>
            </a:r>
            <a:r>
              <a:rPr lang="en-US" dirty="0" err="1" smtClean="0"/>
              <a:t>Não</a:t>
            </a:r>
            <a:r>
              <a:rPr lang="en-US" dirty="0" smtClean="0"/>
              <a:t> a toque.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e </a:t>
            </a:r>
            <a:r>
              <a:rPr lang="en-US" dirty="0" err="1" smtClean="0"/>
              <a:t>vá</a:t>
            </a:r>
            <a:r>
              <a:rPr lang="en-US" dirty="0" smtClean="0"/>
              <a:t> para a </a:t>
            </a:r>
            <a:r>
              <a:rPr lang="en-US" dirty="0" err="1" smtClean="0"/>
              <a:t>parede</a:t>
            </a:r>
            <a:r>
              <a:rPr lang="en-US" dirty="0" smtClean="0"/>
              <a:t> </a:t>
            </a:r>
            <a:r>
              <a:rPr lang="en-US" dirty="0" err="1" smtClean="0"/>
              <a:t>Oeste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Vire</a:t>
            </a:r>
            <a:r>
              <a:rPr lang="en-US" dirty="0" smtClean="0"/>
              <a:t> e </a:t>
            </a:r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FIM!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USE 2-3 </a:t>
            </a:r>
            <a:r>
              <a:rPr lang="en-US" dirty="0" smtClean="0"/>
              <a:t>SENSORES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Programre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para mover para </a:t>
            </a:r>
            <a:r>
              <a:rPr lang="en-US" dirty="0" err="1" smtClean="0"/>
              <a:t>frente</a:t>
            </a:r>
            <a:r>
              <a:rPr lang="en-US" dirty="0" smtClean="0"/>
              <a:t> 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terceira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loop e um sensor!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Qual</a:t>
            </a:r>
            <a:r>
              <a:rPr lang="en-US" dirty="0" smtClean="0"/>
              <a:t> sensor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usará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dos Droids Robotics.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smtClean="0"/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6241</TotalTime>
  <Words>355</Words>
  <Application>Microsoft Office PowerPoint</Application>
  <PresentationFormat>Apresentação na tela (4:3)</PresentationFormat>
  <Paragraphs>52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Essential</vt:lpstr>
      <vt:lpstr>Lição de programação iniciante ev3</vt:lpstr>
      <vt:lpstr>Instruções de professor</vt:lpstr>
      <vt:lpstr>Labirinto 1: prática movendo em linha reta e virando</vt:lpstr>
      <vt:lpstr>Labirinto 2: prática de utilização de sensor</vt:lpstr>
      <vt:lpstr>Pare na linha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user</cp:lastModifiedBy>
  <cp:revision>7</cp:revision>
  <dcterms:created xsi:type="dcterms:W3CDTF">2014-08-07T02:19:13Z</dcterms:created>
  <dcterms:modified xsi:type="dcterms:W3CDTF">2015-06-30T00:00:15Z</dcterms:modified>
</cp:coreProperties>
</file>