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  <p:sldMasterId id="2147483726" r:id="rId2"/>
  </p:sldMasterIdLst>
  <p:notesMasterIdLst>
    <p:notesMasterId r:id="rId7"/>
  </p:notesMasterIdLst>
  <p:handoutMasterIdLst>
    <p:handoutMasterId r:id="rId8"/>
  </p:handoutMasterIdLst>
  <p:sldIdLst>
    <p:sldId id="408" r:id="rId3"/>
    <p:sldId id="412" r:id="rId4"/>
    <p:sldId id="411" r:id="rId5"/>
    <p:sldId id="41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78" autoAdjust="0"/>
    <p:restoredTop sz="95652" autoAdjust="0"/>
  </p:normalViewPr>
  <p:slideViewPr>
    <p:cSldViewPr snapToGrid="0" snapToObjects="1">
      <p:cViewPr varScale="1">
        <p:scale>
          <a:sx n="67" d="100"/>
          <a:sy n="67" d="100"/>
        </p:scale>
        <p:origin x="58" y="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-1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pPr/>
              <a:t>7/1/2015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5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2B30-379C-4202-B1F3-D3B522878603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2A3EB-3DEA-48FE-9BFC-EC2522B74ADE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3115-2338-48F2-AC41-157C6B87719A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F7A2-CC09-4E29-8283-AB801139ECC9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619B-604B-42D5-BB8F-A8BCBE6B2F1D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C9A95-D134-4392-8040-E268F7574361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18EF-5B37-49DF-9C9A-FBD17F454B3B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6CA9-EE68-465B-9E04-0F5EF2792ACB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C8DF-748B-4FF9-AC64-D91D47300A50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64FC-0B07-4FCC-A4B7-2A793D98D8AF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0B84-0603-4FC7-84D9-BD9D09332374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358E-D881-4525-B70A-DE14D094364E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47C5-502E-4DBE-A7FD-E03B64209305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AC36-85B5-4E03-A156-994A603185BA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BB1B-B86C-463F-9D70-9FBBAE58DDBA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3E62-AF39-4395-90BD-B8A775E66488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39D2-F48F-443B-BF38-2A6C95CF6A7F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8AE1-8CA8-48CF-ABF4-408B23C67943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D99D-AE80-4750-840C-EB9806DF3A06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DAF1-C883-426E-9BD0-729F56E7A62E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421B-2FF4-4681-B8FD-017EFCF479E2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46EC-01D0-4B23-8616-BD85B7D82CBA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9A57015-001D-4DE7-896F-4E51C0D3D8D0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9A880-9C41-474C-89CB-FEF116EF758F}" type="datetime1">
              <a:rPr lang="en-US" smtClean="0"/>
              <a:pPr/>
              <a:t>7/1/2015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© EV3Lessons.com 2015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87501" y="5733889"/>
            <a:ext cx="4750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By: Droids Robotics</a:t>
            </a:r>
          </a:p>
        </p:txBody>
      </p:sp>
      <p:pic>
        <p:nvPicPr>
          <p:cNvPr id="3" name="Picture 2" descr="Droidslog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6" y="5456830"/>
            <a:ext cx="1085195" cy="10851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29468" y="2687449"/>
            <a:ext cx="4927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Como </a:t>
            </a:r>
            <a:r>
              <a:rPr lang="en-US" sz="2800" dirty="0" err="1" smtClean="0">
                <a:solidFill>
                  <a:srgbClr val="FF0000"/>
                </a:solidFill>
              </a:rPr>
              <a:t>usar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Lições</a:t>
            </a:r>
            <a:r>
              <a:rPr lang="en-US" sz="2800" dirty="0" smtClean="0">
                <a:solidFill>
                  <a:srgbClr val="FF0000"/>
                </a:solidFill>
              </a:rPr>
              <a:t> EV3</a:t>
            </a: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95" y="855473"/>
            <a:ext cx="4231698" cy="1571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6"/>
          <p:cNvSpPr txBox="1"/>
          <p:nvPr/>
        </p:nvSpPr>
        <p:spPr>
          <a:xfrm>
            <a:off x="1487501" y="6079961"/>
            <a:ext cx="35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Traduzido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Gametech</a:t>
            </a:r>
            <a:r>
              <a:rPr lang="en-US" dirty="0" smtClean="0"/>
              <a:t> </a:t>
            </a:r>
            <a:r>
              <a:rPr lang="en-US" dirty="0" err="1" smtClean="0"/>
              <a:t>Canaã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76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 UMA ORDEM PARA AS </a:t>
            </a:r>
            <a:r>
              <a:rPr lang="en-US" dirty="0" err="1" smtClean="0"/>
              <a:t>LIçÕES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u="sng" dirty="0" err="1" smtClean="0"/>
              <a:t>Lições</a:t>
            </a:r>
            <a:r>
              <a:rPr lang="en-US" u="sng" dirty="0" smtClean="0"/>
              <a:t> </a:t>
            </a:r>
            <a:r>
              <a:rPr lang="en-US" u="sng" dirty="0" err="1" smtClean="0"/>
              <a:t>iniciantes</a:t>
            </a:r>
            <a:r>
              <a:rPr lang="en-US" dirty="0" smtClean="0"/>
              <a:t>: </a:t>
            </a:r>
            <a:r>
              <a:rPr lang="en-US" b="0" dirty="0" err="1" smtClean="0"/>
              <a:t>Essas</a:t>
            </a:r>
            <a:r>
              <a:rPr lang="en-US" b="0" dirty="0" smtClean="0"/>
              <a:t> </a:t>
            </a:r>
            <a:r>
              <a:rPr lang="en-US" b="0" dirty="0" err="1" smtClean="0"/>
              <a:t>aulas</a:t>
            </a:r>
            <a:r>
              <a:rPr lang="en-US" b="0" dirty="0" smtClean="0"/>
              <a:t> </a:t>
            </a:r>
            <a:r>
              <a:rPr lang="en-US" b="0" dirty="0" err="1" smtClean="0"/>
              <a:t>vão</a:t>
            </a:r>
            <a:r>
              <a:rPr lang="en-US" b="0" dirty="0" smtClean="0"/>
              <a:t> </a:t>
            </a:r>
            <a:r>
              <a:rPr lang="en-US" b="0" dirty="0" err="1" smtClean="0"/>
              <a:t>ensinar</a:t>
            </a:r>
            <a:r>
              <a:rPr lang="en-US" b="0" dirty="0" smtClean="0"/>
              <a:t> </a:t>
            </a:r>
            <a:r>
              <a:rPr lang="en-US" b="0" dirty="0" err="1" smtClean="0"/>
              <a:t>você</a:t>
            </a:r>
            <a:r>
              <a:rPr lang="en-US" b="0" dirty="0" smtClean="0"/>
              <a:t> a mover e </a:t>
            </a:r>
            <a:r>
              <a:rPr lang="en-US" b="0" dirty="0" err="1" smtClean="0"/>
              <a:t>girar</a:t>
            </a:r>
            <a:r>
              <a:rPr lang="en-US" b="0" dirty="0" smtClean="0"/>
              <a:t> o </a:t>
            </a:r>
            <a:r>
              <a:rPr lang="en-US" b="0" dirty="0" err="1" smtClean="0"/>
              <a:t>robô</a:t>
            </a:r>
            <a:r>
              <a:rPr lang="en-US" b="0" dirty="0" smtClean="0"/>
              <a:t>, </a:t>
            </a:r>
            <a:r>
              <a:rPr lang="en-US" b="0" dirty="0" err="1" smtClean="0"/>
              <a:t>utilizar</a:t>
            </a:r>
            <a:r>
              <a:rPr lang="en-US" b="0" dirty="0" smtClean="0"/>
              <a:t> </a:t>
            </a:r>
            <a:r>
              <a:rPr lang="en-US" b="0" dirty="0" err="1" smtClean="0"/>
              <a:t>os</a:t>
            </a:r>
            <a:r>
              <a:rPr lang="en-US" b="0" dirty="0" smtClean="0"/>
              <a:t> </a:t>
            </a:r>
            <a:r>
              <a:rPr lang="en-US" b="0" dirty="0" err="1" smtClean="0"/>
              <a:t>sensores</a:t>
            </a:r>
            <a:r>
              <a:rPr lang="en-US" b="0" dirty="0" smtClean="0"/>
              <a:t> e loops e switches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err="1" smtClean="0"/>
              <a:t>Lições</a:t>
            </a:r>
            <a:r>
              <a:rPr lang="en-US" u="sng" dirty="0" smtClean="0"/>
              <a:t> </a:t>
            </a:r>
            <a:r>
              <a:rPr lang="en-US" u="sng" dirty="0" err="1" smtClean="0"/>
              <a:t>intermediárias</a:t>
            </a:r>
            <a:r>
              <a:rPr lang="en-US" dirty="0" smtClean="0"/>
              <a:t>: </a:t>
            </a:r>
            <a:r>
              <a:rPr lang="en-US" b="0" dirty="0" err="1" smtClean="0"/>
              <a:t>Essas</a:t>
            </a:r>
            <a:r>
              <a:rPr lang="en-US" b="0" dirty="0" smtClean="0"/>
              <a:t> </a:t>
            </a:r>
            <a:r>
              <a:rPr lang="en-US" b="0" dirty="0" err="1" smtClean="0"/>
              <a:t>lições</a:t>
            </a:r>
            <a:r>
              <a:rPr lang="en-US" b="0" dirty="0" smtClean="0"/>
              <a:t> </a:t>
            </a:r>
            <a:r>
              <a:rPr lang="en-US" b="0" dirty="0" err="1" smtClean="0"/>
              <a:t>introduzem</a:t>
            </a:r>
            <a:r>
              <a:rPr lang="en-US" b="0" dirty="0" smtClean="0"/>
              <a:t> </a:t>
            </a:r>
            <a:r>
              <a:rPr lang="en-US" b="0" dirty="0" err="1" smtClean="0"/>
              <a:t>técnicas</a:t>
            </a:r>
            <a:r>
              <a:rPr lang="en-US" b="0" dirty="0" smtClean="0"/>
              <a:t> </a:t>
            </a:r>
            <a:r>
              <a:rPr lang="en-US" b="0" dirty="0" err="1" smtClean="0"/>
              <a:t>mais</a:t>
            </a:r>
            <a:r>
              <a:rPr lang="en-US" b="0" dirty="0" smtClean="0"/>
              <a:t> </a:t>
            </a:r>
            <a:r>
              <a:rPr lang="en-US" b="0" dirty="0" err="1" smtClean="0"/>
              <a:t>avançadas</a:t>
            </a:r>
            <a:r>
              <a:rPr lang="en-US" b="0" dirty="0" smtClean="0"/>
              <a:t> de </a:t>
            </a:r>
            <a:r>
              <a:rPr lang="en-US" b="0" dirty="0" err="1" smtClean="0"/>
              <a:t>programação</a:t>
            </a:r>
            <a:r>
              <a:rPr lang="en-US" b="0" dirty="0" smtClean="0"/>
              <a:t> </a:t>
            </a:r>
            <a:r>
              <a:rPr lang="en-US" b="0" dirty="0" err="1" smtClean="0"/>
              <a:t>tal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, My Blocks, </a:t>
            </a:r>
            <a:r>
              <a:rPr lang="en-US" b="0" dirty="0" err="1" smtClean="0"/>
              <a:t>variáveis</a:t>
            </a:r>
            <a:r>
              <a:rPr lang="en-US" b="0" dirty="0" smtClean="0"/>
              <a:t>, </a:t>
            </a:r>
            <a:r>
              <a:rPr lang="en-US" b="0" dirty="0" err="1" smtClean="0"/>
              <a:t>vigas</a:t>
            </a:r>
            <a:r>
              <a:rPr lang="en-US" b="0" dirty="0" smtClean="0"/>
              <a:t> </a:t>
            </a:r>
            <a:r>
              <a:rPr lang="en-US" b="0" dirty="0" err="1" smtClean="0"/>
              <a:t>paralelas</a:t>
            </a:r>
            <a:r>
              <a:rPr lang="en-US" b="0" dirty="0" smtClean="0"/>
              <a:t>, </a:t>
            </a:r>
            <a:r>
              <a:rPr lang="en-US" b="0" dirty="0" err="1" smtClean="0"/>
              <a:t>calibragem</a:t>
            </a:r>
            <a:r>
              <a:rPr lang="en-US" b="0" dirty="0" smtClean="0"/>
              <a:t> e </a:t>
            </a:r>
            <a:r>
              <a:rPr lang="en-US" b="0" dirty="0" err="1" smtClean="0"/>
              <a:t>blocos</a:t>
            </a:r>
            <a:r>
              <a:rPr lang="en-US" b="0" dirty="0" smtClean="0"/>
              <a:t> </a:t>
            </a:r>
            <a:r>
              <a:rPr lang="en-US" b="0" dirty="0" err="1" smtClean="0"/>
              <a:t>matemáticos</a:t>
            </a:r>
            <a:r>
              <a:rPr lang="en-US" b="0" dirty="0" smtClean="0"/>
              <a:t>/</a:t>
            </a:r>
            <a:r>
              <a:rPr lang="en-US" b="0" dirty="0" err="1" smtClean="0"/>
              <a:t>lógicos</a:t>
            </a:r>
            <a:r>
              <a:rPr lang="en-US" b="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 err="1" smtClean="0"/>
              <a:t>Lições</a:t>
            </a:r>
            <a:r>
              <a:rPr lang="en-US" u="sng" dirty="0" smtClean="0"/>
              <a:t> </a:t>
            </a:r>
            <a:r>
              <a:rPr lang="en-US" u="sng" dirty="0" err="1" smtClean="0"/>
              <a:t>avançadas</a:t>
            </a:r>
            <a:r>
              <a:rPr lang="en-US" dirty="0" smtClean="0"/>
              <a:t>: </a:t>
            </a:r>
            <a:r>
              <a:rPr lang="en-US" b="0" dirty="0" err="1" smtClean="0"/>
              <a:t>Essas</a:t>
            </a:r>
            <a:r>
              <a:rPr lang="en-US" b="0" dirty="0" smtClean="0"/>
              <a:t> </a:t>
            </a:r>
            <a:r>
              <a:rPr lang="en-US" b="0" dirty="0" err="1" smtClean="0"/>
              <a:t>lições</a:t>
            </a:r>
            <a:r>
              <a:rPr lang="en-US" b="0" dirty="0" smtClean="0"/>
              <a:t> </a:t>
            </a:r>
            <a:r>
              <a:rPr lang="en-US" b="0" dirty="0" err="1" smtClean="0"/>
              <a:t>assumem</a:t>
            </a:r>
            <a:r>
              <a:rPr lang="en-US" b="0" dirty="0" smtClean="0"/>
              <a:t> </a:t>
            </a:r>
            <a:r>
              <a:rPr lang="en-US" b="0" dirty="0" err="1" smtClean="0"/>
              <a:t>que</a:t>
            </a:r>
            <a:r>
              <a:rPr lang="en-US" b="0" dirty="0" smtClean="0"/>
              <a:t>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está</a:t>
            </a:r>
            <a:r>
              <a:rPr lang="en-US" b="0" dirty="0" smtClean="0"/>
              <a:t> </a:t>
            </a:r>
            <a:r>
              <a:rPr lang="en-US" b="0" dirty="0" err="1" smtClean="0"/>
              <a:t>confortável</a:t>
            </a:r>
            <a:r>
              <a:rPr lang="en-US" b="0" dirty="0" smtClean="0"/>
              <a:t> </a:t>
            </a:r>
            <a:r>
              <a:rPr lang="en-US" b="0" dirty="0" err="1" smtClean="0"/>
              <a:t>usando</a:t>
            </a:r>
            <a:r>
              <a:rPr lang="en-US" b="0" dirty="0" smtClean="0"/>
              <a:t> </a:t>
            </a:r>
            <a:r>
              <a:rPr lang="en-US" b="0" dirty="0" err="1" smtClean="0"/>
              <a:t>todos</a:t>
            </a:r>
            <a:r>
              <a:rPr lang="en-US" b="0" dirty="0" smtClean="0"/>
              <a:t> </a:t>
            </a:r>
            <a:r>
              <a:rPr lang="en-US" b="0" dirty="0" err="1" smtClean="0"/>
              <a:t>os</a:t>
            </a:r>
            <a:r>
              <a:rPr lang="en-US" b="0" dirty="0" smtClean="0"/>
              <a:t> </a:t>
            </a:r>
            <a:r>
              <a:rPr lang="en-US" b="0" dirty="0" err="1" smtClean="0"/>
              <a:t>blocos</a:t>
            </a:r>
            <a:r>
              <a:rPr lang="en-US" b="0" dirty="0" smtClean="0"/>
              <a:t> no </a:t>
            </a:r>
            <a:r>
              <a:rPr lang="en-US" b="0" dirty="0" err="1" smtClean="0"/>
              <a:t>ambiente</a:t>
            </a:r>
            <a:r>
              <a:rPr lang="en-US" b="0" dirty="0" smtClean="0"/>
              <a:t> EV3. As </a:t>
            </a:r>
            <a:r>
              <a:rPr lang="en-US" b="0" dirty="0" err="1" smtClean="0"/>
              <a:t>lições</a:t>
            </a:r>
            <a:r>
              <a:rPr lang="en-US" b="0" dirty="0" smtClean="0"/>
              <a:t> </a:t>
            </a:r>
            <a:r>
              <a:rPr lang="en-US" b="0" dirty="0" err="1" smtClean="0"/>
              <a:t>avançadas</a:t>
            </a:r>
            <a:r>
              <a:rPr lang="en-US" b="0" dirty="0" smtClean="0"/>
              <a:t> </a:t>
            </a:r>
            <a:r>
              <a:rPr lang="en-US" b="0" dirty="0" err="1" smtClean="0"/>
              <a:t>ensinam</a:t>
            </a:r>
            <a:r>
              <a:rPr lang="en-US" b="0" dirty="0" smtClean="0"/>
              <a:t> </a:t>
            </a:r>
            <a:r>
              <a:rPr lang="en-US" b="0" dirty="0" err="1" smtClean="0"/>
              <a:t>você</a:t>
            </a:r>
            <a:r>
              <a:rPr lang="en-US" b="0" dirty="0" smtClean="0"/>
              <a:t> </a:t>
            </a:r>
            <a:r>
              <a:rPr lang="en-US" b="0" dirty="0" err="1" smtClean="0"/>
              <a:t>os</a:t>
            </a:r>
            <a:r>
              <a:rPr lang="en-US" b="0" dirty="0" smtClean="0"/>
              <a:t> </a:t>
            </a:r>
            <a:r>
              <a:rPr lang="en-US" b="0" dirty="0" err="1" smtClean="0"/>
              <a:t>mais</a:t>
            </a:r>
            <a:r>
              <a:rPr lang="en-US" b="0" dirty="0" smtClean="0"/>
              <a:t> </a:t>
            </a:r>
            <a:r>
              <a:rPr lang="en-US" b="0" dirty="0" err="1" smtClean="0"/>
              <a:t>sofisticados</a:t>
            </a:r>
            <a:r>
              <a:rPr lang="en-US" b="0" dirty="0" smtClean="0"/>
              <a:t> </a:t>
            </a:r>
            <a:r>
              <a:rPr lang="en-US" b="0" dirty="0" err="1" smtClean="0"/>
              <a:t>programas</a:t>
            </a:r>
            <a:r>
              <a:rPr lang="en-US" b="0" dirty="0" smtClean="0"/>
              <a:t> </a:t>
            </a:r>
            <a:r>
              <a:rPr lang="en-US" b="0" dirty="0" err="1" smtClean="0"/>
              <a:t>tal</a:t>
            </a:r>
            <a:r>
              <a:rPr lang="en-US" b="0" dirty="0" smtClean="0"/>
              <a:t> </a:t>
            </a:r>
            <a:r>
              <a:rPr lang="en-US" b="0" dirty="0" err="1" smtClean="0"/>
              <a:t>como</a:t>
            </a:r>
            <a:r>
              <a:rPr lang="en-US" b="0" dirty="0" smtClean="0"/>
              <a:t> </a:t>
            </a:r>
            <a:r>
              <a:rPr lang="en-US" b="0" dirty="0" err="1" smtClean="0"/>
              <a:t>sistema</a:t>
            </a:r>
            <a:r>
              <a:rPr lang="en-US" b="0" dirty="0" smtClean="0"/>
              <a:t> de menus, </a:t>
            </a:r>
            <a:r>
              <a:rPr lang="en-US" b="0" dirty="0" err="1" smtClean="0"/>
              <a:t>seguidores</a:t>
            </a:r>
            <a:r>
              <a:rPr lang="en-US" b="0" dirty="0" smtClean="0"/>
              <a:t> de </a:t>
            </a:r>
            <a:r>
              <a:rPr lang="en-US" b="0" dirty="0" err="1" smtClean="0"/>
              <a:t>linha</a:t>
            </a:r>
            <a:r>
              <a:rPr lang="en-US" b="0" dirty="0" smtClean="0"/>
              <a:t> </a:t>
            </a:r>
            <a:r>
              <a:rPr lang="en-US" b="0" dirty="0" err="1" smtClean="0"/>
              <a:t>proporcional</a:t>
            </a:r>
            <a:r>
              <a:rPr lang="en-US" b="0" dirty="0" smtClean="0"/>
              <a:t>, </a:t>
            </a:r>
            <a:r>
              <a:rPr lang="en-US" b="0" dirty="0" err="1" smtClean="0"/>
              <a:t>alinhamento</a:t>
            </a:r>
            <a:r>
              <a:rPr lang="en-US" b="0" dirty="0" smtClean="0"/>
              <a:t> de </a:t>
            </a:r>
            <a:r>
              <a:rPr lang="en-US" b="0" dirty="0" err="1" smtClean="0"/>
              <a:t>linha</a:t>
            </a:r>
            <a:r>
              <a:rPr lang="en-US" b="0" dirty="0" smtClean="0"/>
              <a:t>, e </a:t>
            </a:r>
            <a:r>
              <a:rPr lang="en-US" b="0" dirty="0" err="1" smtClean="0"/>
              <a:t>técnicas</a:t>
            </a:r>
            <a:r>
              <a:rPr lang="en-US" b="0" dirty="0" smtClean="0"/>
              <a:t> de </a:t>
            </a:r>
            <a:r>
              <a:rPr lang="en-US" b="0" dirty="0" err="1" smtClean="0"/>
              <a:t>detecção</a:t>
            </a:r>
            <a:r>
              <a:rPr lang="en-US" b="0" dirty="0" smtClean="0"/>
              <a:t> de </a:t>
            </a:r>
            <a:r>
              <a:rPr lang="en-US" b="0" dirty="0" err="1" smtClean="0"/>
              <a:t>obstáculo</a:t>
            </a:r>
            <a:r>
              <a:rPr lang="en-US" b="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err="1" smtClean="0"/>
              <a:t>Lições</a:t>
            </a:r>
            <a:r>
              <a:rPr lang="en-US" b="0" dirty="0" smtClean="0"/>
              <a:t> </a:t>
            </a:r>
            <a:r>
              <a:rPr lang="en-US" b="0" dirty="0" err="1" smtClean="0"/>
              <a:t>Iniciantes</a:t>
            </a:r>
            <a:r>
              <a:rPr lang="en-US" b="0" dirty="0" smtClean="0"/>
              <a:t> </a:t>
            </a:r>
            <a:r>
              <a:rPr lang="en-US" b="0" dirty="0" err="1" smtClean="0"/>
              <a:t>são</a:t>
            </a:r>
            <a:r>
              <a:rPr lang="en-US" b="0" dirty="0" smtClean="0"/>
              <a:t> </a:t>
            </a:r>
            <a:r>
              <a:rPr lang="en-US" b="0" dirty="0" err="1" smtClean="0"/>
              <a:t>designadas</a:t>
            </a:r>
            <a:r>
              <a:rPr lang="en-US" b="0" dirty="0" smtClean="0"/>
              <a:t> </a:t>
            </a:r>
            <a:r>
              <a:rPr lang="en-US" b="0" dirty="0" err="1" smtClean="0"/>
              <a:t>para</a:t>
            </a:r>
            <a:r>
              <a:rPr lang="en-US" b="0" dirty="0" smtClean="0"/>
              <a:t> </a:t>
            </a:r>
            <a:r>
              <a:rPr lang="en-US" b="0" dirty="0" err="1" smtClean="0"/>
              <a:t>serem</a:t>
            </a:r>
            <a:r>
              <a:rPr lang="en-US" b="0" dirty="0" smtClean="0"/>
              <a:t> </a:t>
            </a:r>
            <a:r>
              <a:rPr lang="en-US" b="0" dirty="0" err="1" smtClean="0"/>
              <a:t>feitas</a:t>
            </a:r>
            <a:r>
              <a:rPr lang="en-US" b="0" dirty="0" smtClean="0"/>
              <a:t> </a:t>
            </a:r>
            <a:r>
              <a:rPr lang="en-US" b="0" dirty="0" err="1" smtClean="0"/>
              <a:t>em</a:t>
            </a:r>
            <a:r>
              <a:rPr lang="en-US" b="0" dirty="0" smtClean="0"/>
              <a:t> </a:t>
            </a:r>
            <a:r>
              <a:rPr lang="en-US" b="0" dirty="0" err="1" smtClean="0"/>
              <a:t>ordem</a:t>
            </a:r>
            <a:r>
              <a:rPr lang="en-US" b="0" dirty="0" smtClean="0"/>
              <a:t>. </a:t>
            </a:r>
            <a:r>
              <a:rPr lang="en-US" b="0" dirty="0" err="1" smtClean="0"/>
              <a:t>Lições</a:t>
            </a:r>
            <a:r>
              <a:rPr lang="en-US" b="0" dirty="0" smtClean="0"/>
              <a:t> </a:t>
            </a:r>
            <a:r>
              <a:rPr lang="en-US" b="0" dirty="0" err="1" smtClean="0"/>
              <a:t>Intermediárias</a:t>
            </a:r>
            <a:r>
              <a:rPr lang="en-US" b="0" dirty="0" smtClean="0"/>
              <a:t> e </a:t>
            </a:r>
            <a:r>
              <a:rPr lang="en-US" b="0" dirty="0" err="1" smtClean="0"/>
              <a:t>Avançadas</a:t>
            </a:r>
            <a:r>
              <a:rPr lang="en-US" b="0" dirty="0" smtClean="0"/>
              <a:t> </a:t>
            </a:r>
            <a:r>
              <a:rPr lang="en-US" b="0" dirty="0" err="1" smtClean="0"/>
              <a:t>podem</a:t>
            </a:r>
            <a:r>
              <a:rPr lang="en-US" b="0" dirty="0" smtClean="0"/>
              <a:t> ser </a:t>
            </a:r>
            <a:r>
              <a:rPr lang="en-US" b="0" dirty="0" err="1" smtClean="0"/>
              <a:t>feitas</a:t>
            </a:r>
            <a:r>
              <a:rPr lang="en-US" b="0" dirty="0" smtClean="0"/>
              <a:t> </a:t>
            </a:r>
            <a:r>
              <a:rPr lang="en-US" b="0" dirty="0" err="1" smtClean="0"/>
              <a:t>fora</a:t>
            </a:r>
            <a:r>
              <a:rPr lang="en-US" b="0" dirty="0" smtClean="0"/>
              <a:t> de </a:t>
            </a:r>
            <a:r>
              <a:rPr lang="en-US" b="0" dirty="0" err="1" smtClean="0"/>
              <a:t>ordem</a:t>
            </a:r>
            <a:r>
              <a:rPr lang="en-US" b="0" dirty="0" smtClean="0"/>
              <a:t>. </a:t>
            </a:r>
            <a:r>
              <a:rPr lang="en-US" b="0" dirty="0" err="1" smtClean="0"/>
              <a:t>Lições</a:t>
            </a:r>
            <a:r>
              <a:rPr lang="en-US" b="0" dirty="0" smtClean="0"/>
              <a:t> </a:t>
            </a:r>
            <a:r>
              <a:rPr lang="en-US" b="0" dirty="0" err="1" smtClean="0"/>
              <a:t>normalmente</a:t>
            </a:r>
            <a:r>
              <a:rPr lang="en-US" b="0" dirty="0" smtClean="0"/>
              <a:t> </a:t>
            </a:r>
            <a:r>
              <a:rPr lang="en-US" b="0" dirty="0" err="1" smtClean="0"/>
              <a:t>mencionam</a:t>
            </a:r>
            <a:r>
              <a:rPr lang="en-US" b="0" dirty="0" smtClean="0"/>
              <a:t> </a:t>
            </a:r>
            <a:r>
              <a:rPr lang="en-US" b="0" dirty="0" err="1" smtClean="0"/>
              <a:t>pré-requisitos</a:t>
            </a:r>
            <a:r>
              <a:rPr lang="en-US" b="0" dirty="0" smtClean="0"/>
              <a:t> </a:t>
            </a:r>
            <a:r>
              <a:rPr lang="en-US" b="0" dirty="0" err="1" smtClean="0"/>
              <a:t>específicos</a:t>
            </a:r>
            <a:r>
              <a:rPr lang="en-US" b="0" dirty="0" smtClean="0"/>
              <a:t> </a:t>
            </a:r>
            <a:r>
              <a:rPr lang="en-US" b="0" dirty="0" err="1" smtClean="0"/>
              <a:t>quando</a:t>
            </a:r>
            <a:r>
              <a:rPr lang="en-US" b="0" dirty="0" smtClean="0"/>
              <a:t> </a:t>
            </a:r>
            <a:r>
              <a:rPr lang="en-US" b="0" dirty="0" err="1" smtClean="0"/>
              <a:t>necessários</a:t>
            </a:r>
            <a:r>
              <a:rPr lang="en-US" b="0" dirty="0" smtClean="0"/>
              <a:t>.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950413" cy="283845"/>
          </a:xfrm>
        </p:spPr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ESTRUTURA DE LIÇÃO INDIVIDUAL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lição</a:t>
            </a:r>
            <a:r>
              <a:rPr lang="en-US" dirty="0" smtClean="0"/>
              <a:t> </a:t>
            </a:r>
            <a:r>
              <a:rPr lang="en-US" dirty="0" err="1" smtClean="0"/>
              <a:t>começa</a:t>
            </a:r>
            <a:r>
              <a:rPr lang="en-US" dirty="0" smtClean="0"/>
              <a:t>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objetivos</a:t>
            </a:r>
            <a:r>
              <a:rPr lang="en-US" dirty="0" smtClean="0"/>
              <a:t> e </a:t>
            </a:r>
            <a:r>
              <a:rPr lang="en-US" dirty="0" err="1" smtClean="0"/>
              <a:t>termina</a:t>
            </a:r>
            <a:r>
              <a:rPr lang="en-US" dirty="0" smtClean="0"/>
              <a:t> com um </a:t>
            </a:r>
            <a:r>
              <a:rPr lang="en-US" dirty="0" err="1" smtClean="0"/>
              <a:t>desafio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Um </a:t>
            </a:r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discussão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incluído</a:t>
            </a:r>
            <a:r>
              <a:rPr lang="en-US" dirty="0" smtClean="0"/>
              <a:t> </a:t>
            </a:r>
            <a:r>
              <a:rPr lang="en-US" dirty="0" err="1" smtClean="0"/>
              <a:t>depois</a:t>
            </a:r>
            <a:r>
              <a:rPr lang="en-US" dirty="0" smtClean="0"/>
              <a:t> do </a:t>
            </a:r>
            <a:r>
              <a:rPr lang="en-US" dirty="0" err="1" smtClean="0"/>
              <a:t>desafio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ajudará</a:t>
            </a:r>
            <a:r>
              <a:rPr lang="en-US" dirty="0" smtClean="0"/>
              <a:t> a </a:t>
            </a:r>
            <a:r>
              <a:rPr lang="en-US" dirty="0" err="1" smtClean="0"/>
              <a:t>compreender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err="1" smtClean="0"/>
              <a:t>principais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Muitas</a:t>
            </a:r>
            <a:r>
              <a:rPr lang="en-US" dirty="0" smtClean="0"/>
              <a:t> </a:t>
            </a:r>
            <a:r>
              <a:rPr lang="en-US" dirty="0" err="1" smtClean="0"/>
              <a:t>lições</a:t>
            </a:r>
            <a:r>
              <a:rPr lang="en-US" dirty="0" smtClean="0"/>
              <a:t> tem </a:t>
            </a:r>
            <a:r>
              <a:rPr lang="en-US" dirty="0" err="1" smtClean="0"/>
              <a:t>companhia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 (Worksheets)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estudantes</a:t>
            </a:r>
            <a:r>
              <a:rPr lang="en-US" dirty="0" smtClean="0"/>
              <a:t>.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adicionadas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do tempo.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3960689" cy="283845"/>
          </a:xfrm>
        </p:spPr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3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Tópicos</a:t>
            </a:r>
            <a:r>
              <a:rPr lang="en-US" dirty="0" smtClean="0"/>
              <a:t> </a:t>
            </a:r>
            <a:r>
              <a:rPr lang="en-US" dirty="0" err="1" smtClean="0"/>
              <a:t>disponíveis</a:t>
            </a:r>
            <a:r>
              <a:rPr lang="en-US" dirty="0" smtClean="0"/>
              <a:t> (a </a:t>
            </a:r>
            <a:r>
              <a:rPr lang="en-US" dirty="0" err="1" smtClean="0"/>
              <a:t>partir</a:t>
            </a:r>
            <a:r>
              <a:rPr lang="en-US" dirty="0" smtClean="0"/>
              <a:t> de 01 de </a:t>
            </a:r>
            <a:r>
              <a:rPr lang="en-US" dirty="0" err="1" smtClean="0"/>
              <a:t>março</a:t>
            </a:r>
            <a:r>
              <a:rPr lang="en-US" dirty="0" smtClean="0"/>
              <a:t> de 2015)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037423"/>
              </p:ext>
            </p:extLst>
          </p:nvPr>
        </p:nvGraphicFramePr>
        <p:xfrm>
          <a:off x="457200" y="1752600"/>
          <a:ext cx="8245476" cy="438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8492"/>
                <a:gridCol w="2748492"/>
                <a:gridCol w="27484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Iniciante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ordem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recomendada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Irtermediário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Avançado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err="1" smtClean="0"/>
                        <a:t>Introdução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Brick/Software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Movendo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em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linha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reta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Virada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Vizualização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textos</a:t>
                      </a:r>
                      <a:r>
                        <a:rPr lang="en-US" sz="1600" baseline="0" dirty="0" smtClean="0"/>
                        <a:t> e </a:t>
                      </a:r>
                      <a:r>
                        <a:rPr lang="en-US" sz="1600" baseline="0" dirty="0" err="1" smtClean="0"/>
                        <a:t>gráficos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Sensor de toque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Sensor de </a:t>
                      </a:r>
                      <a:r>
                        <a:rPr lang="en-US" sz="1600" baseline="0" dirty="0" err="1" smtClean="0"/>
                        <a:t>cor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Loops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Switches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Sensor </a:t>
                      </a:r>
                      <a:r>
                        <a:rPr lang="en-US" sz="1600" baseline="0" dirty="0" err="1" smtClean="0"/>
                        <a:t>ultrasônico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Seguidor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linha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básico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Sequenciador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básico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Desafio</a:t>
                      </a:r>
                      <a:r>
                        <a:rPr lang="en-US" sz="1600" baseline="0" dirty="0" smtClean="0"/>
                        <a:t>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My Blocks com </a:t>
                      </a:r>
                      <a:r>
                        <a:rPr lang="en-US" sz="1600" baseline="0" dirty="0" err="1" smtClean="0"/>
                        <a:t>entradas</a:t>
                      </a:r>
                      <a:r>
                        <a:rPr lang="en-US" sz="1600" baseline="0" dirty="0" smtClean="0"/>
                        <a:t> e </a:t>
                      </a:r>
                      <a:r>
                        <a:rPr lang="en-US" sz="1600" baseline="0" dirty="0" err="1" smtClean="0"/>
                        <a:t>saídas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Movendo</a:t>
                      </a:r>
                      <a:r>
                        <a:rPr lang="en-US" sz="1600" baseline="0" dirty="0" smtClean="0"/>
                        <a:t> com My Blocks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Virando</a:t>
                      </a:r>
                      <a:r>
                        <a:rPr lang="en-US" sz="1600" baseline="0" dirty="0" smtClean="0"/>
                        <a:t> com My Blocks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err="1" smtClean="0"/>
                        <a:t>Seguidor</a:t>
                      </a:r>
                      <a:r>
                        <a:rPr lang="en-US" sz="1600" dirty="0" smtClean="0"/>
                        <a:t> de </a:t>
                      </a:r>
                      <a:r>
                        <a:rPr lang="en-US" sz="1600" dirty="0" err="1" smtClean="0"/>
                        <a:t>linha</a:t>
                      </a:r>
                      <a:r>
                        <a:rPr lang="en-US" sz="1600" dirty="0" smtClean="0"/>
                        <a:t> de </a:t>
                      </a:r>
                      <a:r>
                        <a:rPr lang="en-US" sz="1600" dirty="0" err="1" smtClean="0"/>
                        <a:t>cor</a:t>
                      </a:r>
                      <a:r>
                        <a:rPr lang="en-US" sz="1600" dirty="0" smtClean="0"/>
                        <a:t> com My Blocks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 err="1" smtClean="0"/>
                        <a:t>Depuração</a:t>
                      </a:r>
                      <a:endParaRPr lang="en-US" sz="16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Mover </a:t>
                      </a:r>
                      <a:r>
                        <a:rPr lang="en-US" sz="1600" baseline="0" dirty="0" err="1" smtClean="0"/>
                        <a:t>blocos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Segurança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Sistema</a:t>
                      </a:r>
                      <a:r>
                        <a:rPr lang="en-US" sz="1600" baseline="0" dirty="0" smtClean="0"/>
                        <a:t> de menu </a:t>
                      </a:r>
                      <a:r>
                        <a:rPr lang="en-US" sz="1600" baseline="0" dirty="0" err="1" smtClean="0"/>
                        <a:t>intermediário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Sensor de </a:t>
                      </a:r>
                      <a:r>
                        <a:rPr lang="en-US" sz="1600" baseline="0" dirty="0" err="1" smtClean="0"/>
                        <a:t>calibragem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cor</a:t>
                      </a:r>
                      <a:endParaRPr lang="en-US" sz="1600" baseline="0" dirty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Vigas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paralelas</a:t>
                      </a:r>
                      <a:endParaRPr lang="en-US" sz="16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Vigas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paralelas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sincronizadas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Controle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proporcional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Seguidor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linha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proporcional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Giroscópio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Voltas do </a:t>
                      </a:r>
                      <a:r>
                        <a:rPr lang="en-US" sz="1600" baseline="0" dirty="0" err="1" smtClean="0"/>
                        <a:t>giroscópio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Enquadramento</a:t>
                      </a:r>
                      <a:r>
                        <a:rPr lang="en-US" sz="1600" baseline="0" dirty="0" smtClean="0"/>
                        <a:t> das </a:t>
                      </a:r>
                      <a:r>
                        <a:rPr lang="en-US" sz="1600" baseline="0" dirty="0" err="1" smtClean="0"/>
                        <a:t>linhas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Enquadramento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alternativo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smtClean="0"/>
                        <a:t>Detector de </a:t>
                      </a:r>
                      <a:r>
                        <a:rPr lang="en-US" sz="1600" baseline="0" dirty="0" err="1" smtClean="0"/>
                        <a:t>obstáculo</a:t>
                      </a:r>
                      <a:endParaRPr lang="en-US" sz="1600" baseline="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Sistema</a:t>
                      </a:r>
                      <a:r>
                        <a:rPr lang="en-US" sz="1600" baseline="0" dirty="0" smtClean="0"/>
                        <a:t> de menu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baseline="0" dirty="0" err="1" smtClean="0"/>
                        <a:t>Sensores</a:t>
                      </a:r>
                      <a:r>
                        <a:rPr lang="en-US" sz="1600" baseline="0" dirty="0" smtClean="0"/>
                        <a:t> de </a:t>
                      </a:r>
                      <a:r>
                        <a:rPr lang="en-US" sz="1600" baseline="0" dirty="0" err="1" smtClean="0"/>
                        <a:t>luz</a:t>
                      </a:r>
                      <a:r>
                        <a:rPr lang="en-US" sz="1600" baseline="0" dirty="0" smtClean="0"/>
                        <a:t> NXT no EV3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EV3Lessons.com 2015 (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edição</a:t>
            </a:r>
            <a:r>
              <a:rPr lang="en-US" dirty="0" smtClean="0"/>
              <a:t>: 23/06/2015)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83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6336</TotalTime>
  <Words>353</Words>
  <Application>Microsoft Office PowerPoint</Application>
  <PresentationFormat>On-screen Show (4:3)</PresentationFormat>
  <Paragraphs>57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Essential</vt:lpstr>
      <vt:lpstr>Custom Design</vt:lpstr>
      <vt:lpstr>PowerPoint Presentation</vt:lpstr>
      <vt:lpstr>EXISTE UMA ORDEM PARA AS LIçÕES?</vt:lpstr>
      <vt:lpstr>ESTRUTURA DE LIÇÃO INDIVIDUAL</vt:lpstr>
      <vt:lpstr>Tópicos disponíveis (a partir de 01 de março de 2015)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Sanjay Seshan</dc:creator>
  <cp:lastModifiedBy>Sanjay Seshan</cp:lastModifiedBy>
  <cp:revision>9</cp:revision>
  <dcterms:created xsi:type="dcterms:W3CDTF">2014-08-07T02:19:13Z</dcterms:created>
  <dcterms:modified xsi:type="dcterms:W3CDTF">2015-07-02T00:48:58Z</dcterms:modified>
</cp:coreProperties>
</file>