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2" r:id="rId4"/>
    <p:sldId id="285" r:id="rId5"/>
    <p:sldId id="283" r:id="rId6"/>
    <p:sldId id="286" r:id="rId7"/>
    <p:sldId id="284" r:id="rId8"/>
    <p:sldId id="287" r:id="rId9"/>
    <p:sldId id="276" r:id="rId10"/>
    <p:sldId id="279" r:id="rId11"/>
    <p:sldId id="278" r:id="rId12"/>
    <p:sldId id="277" r:id="rId13"/>
    <p:sldId id="28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1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t>7/5/2015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7/5/2015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Levantar</a:t>
            </a:r>
            <a:r>
              <a:rPr lang="en-US" sz="3600" dirty="0" smtClean="0">
                <a:solidFill>
                  <a:srgbClr val="FF0000"/>
                </a:solidFill>
              </a:rPr>
              <a:t> e Mover um </a:t>
            </a:r>
            <a:r>
              <a:rPr lang="en-US" sz="3600" dirty="0" err="1" smtClean="0">
                <a:solidFill>
                  <a:srgbClr val="FF0000"/>
                </a:solidFill>
              </a:rPr>
              <a:t>Objeto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LISSÃO DE PROGRAMAÇÃO INICIANTE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Última edição 02/07/2015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0336693_833816003373094_6398606143353343077_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5196601"/>
            <a:ext cx="1240431" cy="12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 de </a:t>
            </a:r>
            <a:r>
              <a:rPr lang="en-US" dirty="0" err="1" smtClean="0"/>
              <a:t>Anexos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Reduzir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/</a:t>
            </a:r>
            <a:r>
              <a:rPr lang="en-US" dirty="0" err="1" smtClean="0"/>
              <a:t>perda</a:t>
            </a:r>
            <a:r>
              <a:rPr lang="en-US" dirty="0" smtClean="0"/>
              <a:t> de tempo, </a:t>
            </a:r>
            <a:r>
              <a:rPr lang="en-US" dirty="0" err="1" smtClean="0"/>
              <a:t>evitando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/remover </a:t>
            </a:r>
            <a:r>
              <a:rPr lang="en-US" dirty="0" err="1" smtClean="0"/>
              <a:t>anexos</a:t>
            </a:r>
            <a:r>
              <a:rPr lang="en-US" dirty="0" smtClean="0"/>
              <a:t>. </a:t>
            </a:r>
            <a:r>
              <a:rPr lang="en-US" dirty="0" err="1" smtClean="0"/>
              <a:t>Projete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que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permanecer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tempo.</a:t>
            </a:r>
            <a:endParaRPr lang="en-US" dirty="0" smtClean="0"/>
          </a:p>
          <a:p>
            <a:pPr lvl="1"/>
            <a:r>
              <a:rPr lang="en-US" dirty="0" err="1" smtClean="0"/>
              <a:t>Veja</a:t>
            </a:r>
            <a:r>
              <a:rPr lang="en-US" dirty="0" smtClean="0"/>
              <a:t> Droids Robotics Food Factor no YouTube 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 de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acréssimos</a:t>
            </a:r>
            <a:r>
              <a:rPr lang="en-US" dirty="0" smtClean="0"/>
              <a:t> entre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endParaRPr lang="en-US" dirty="0" smtClean="0"/>
          </a:p>
          <a:p>
            <a:r>
              <a:rPr lang="en-US" dirty="0" smtClean="0"/>
              <a:t>Remover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,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sujeito</a:t>
            </a:r>
            <a:r>
              <a:rPr lang="en-US" dirty="0" smtClean="0"/>
              <a:t> a </a:t>
            </a:r>
            <a:r>
              <a:rPr lang="en-US" dirty="0" err="1" smtClean="0"/>
              <a:t>erros</a:t>
            </a:r>
            <a:r>
              <a:rPr lang="en-US" dirty="0" smtClean="0"/>
              <a:t> do 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colocando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Veja</a:t>
            </a:r>
            <a:r>
              <a:rPr lang="en-US" dirty="0" smtClean="0"/>
              <a:t> Droids Robotics Senior Solution no YouTube,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remoção</a:t>
            </a:r>
            <a:r>
              <a:rPr lang="en-US" dirty="0" smtClean="0"/>
              <a:t> de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Reduzir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e a </a:t>
            </a:r>
            <a:r>
              <a:rPr lang="en-US" dirty="0" err="1" smtClean="0"/>
              <a:t>complexidade</a:t>
            </a:r>
            <a:r>
              <a:rPr lang="en-US" dirty="0" smtClean="0"/>
              <a:t> dos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anexos</a:t>
            </a:r>
            <a:r>
              <a:rPr lang="en-US" dirty="0" smtClean="0"/>
              <a:t> que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forkift</a:t>
            </a:r>
            <a:r>
              <a:rPr lang="en-US" dirty="0" smtClean="0"/>
              <a:t> attachment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dos Droids Robotics da Nature’s Fury para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 de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mecanismos</a:t>
            </a:r>
            <a:r>
              <a:rPr lang="en-US" dirty="0" smtClean="0"/>
              <a:t> </a:t>
            </a:r>
            <a:r>
              <a:rPr lang="en-US" dirty="0" err="1" smtClean="0"/>
              <a:t>confiáveis</a:t>
            </a:r>
            <a:r>
              <a:rPr lang="en-US" dirty="0" smtClean="0"/>
              <a:t> e </a:t>
            </a:r>
            <a:r>
              <a:rPr lang="en-US" dirty="0" err="1" smtClean="0"/>
              <a:t>fáceis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 para </a:t>
            </a:r>
            <a:r>
              <a:rPr lang="en-US" dirty="0" err="1" smtClean="0"/>
              <a:t>contectar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/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Evite </a:t>
            </a:r>
            <a:r>
              <a:rPr lang="en-US" dirty="0" err="1" smtClean="0"/>
              <a:t>pinos</a:t>
            </a:r>
            <a:r>
              <a:rPr lang="en-US" dirty="0" smtClean="0"/>
              <a:t> </a:t>
            </a:r>
            <a:r>
              <a:rPr lang="en-US" dirty="0" err="1" smtClean="0"/>
              <a:t>duros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/remover</a:t>
            </a:r>
            <a:endParaRPr lang="en-US" dirty="0" smtClean="0"/>
          </a:p>
          <a:p>
            <a:pPr lvl="1"/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r>
              <a:rPr lang="en-US" dirty="0" smtClean="0"/>
              <a:t> com o </a:t>
            </a:r>
            <a:r>
              <a:rPr lang="en-US" dirty="0" smtClean="0"/>
              <a:t>motor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 (evite </a:t>
            </a:r>
            <a:r>
              <a:rPr lang="en-US" dirty="0" err="1" smtClean="0"/>
              <a:t>engrenagens</a:t>
            </a:r>
            <a:r>
              <a:rPr lang="en-US" dirty="0" smtClean="0"/>
              <a:t> </a:t>
            </a:r>
            <a:r>
              <a:rPr lang="en-US" dirty="0" err="1" smtClean="0"/>
              <a:t>derrapantes</a:t>
            </a:r>
            <a:r>
              <a:rPr lang="en-US" dirty="0" smtClean="0"/>
              <a:t>, etc.), mas leva tempo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engrenagem</a:t>
            </a:r>
            <a:r>
              <a:rPr lang="en-US" dirty="0" smtClean="0"/>
              <a:t> para se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motor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tornar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, mas a </a:t>
            </a:r>
            <a:r>
              <a:rPr lang="en-US" dirty="0" err="1" smtClean="0"/>
              <a:t>conecção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engrenagens</a:t>
            </a:r>
            <a:r>
              <a:rPr lang="en-US" dirty="0" smtClean="0"/>
              <a:t> para </a:t>
            </a:r>
            <a:r>
              <a:rPr lang="en-US" dirty="0" err="1" smtClean="0"/>
              <a:t>fornecer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 para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dele no </a:t>
            </a:r>
            <a:r>
              <a:rPr lang="en-US" dirty="0" err="1" smtClean="0"/>
              <a:t>robô</a:t>
            </a:r>
            <a:r>
              <a:rPr lang="en-US" dirty="0" smtClean="0"/>
              <a:t> 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dele.</a:t>
            </a:r>
            <a:endParaRPr lang="en-US" dirty="0" smtClean="0"/>
          </a:p>
          <a:p>
            <a:pPr lvl="1"/>
            <a:r>
              <a:rPr lang="en-US" dirty="0" err="1" smtClean="0"/>
              <a:t>Olhe</a:t>
            </a:r>
            <a:r>
              <a:rPr lang="en-US" dirty="0" smtClean="0"/>
              <a:t> para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 LEGO para se </a:t>
            </a:r>
            <a:r>
              <a:rPr lang="en-US" dirty="0" err="1" smtClean="0"/>
              <a:t>inspirar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engrenagens</a:t>
            </a:r>
            <a:endParaRPr lang="en-US" dirty="0" smtClean="0"/>
          </a:p>
          <a:p>
            <a:pPr lvl="1"/>
            <a:r>
              <a:rPr lang="en-US" dirty="0" err="1" smtClean="0"/>
              <a:t>Olhe</a:t>
            </a:r>
            <a:r>
              <a:rPr lang="en-US" dirty="0" smtClean="0"/>
              <a:t> </a:t>
            </a:r>
            <a:r>
              <a:rPr lang="en-US" dirty="0" err="1" smtClean="0"/>
              <a:t>livros</a:t>
            </a:r>
            <a:r>
              <a:rPr lang="en-US" dirty="0" smtClean="0"/>
              <a:t> do </a:t>
            </a:r>
            <a:r>
              <a:rPr lang="en-US" dirty="0" err="1" smtClean="0"/>
              <a:t>Isogawa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engrenagens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S.N.A.P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Droid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err="1" smtClean="0"/>
              <a:t>Alguns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recursos</a:t>
            </a:r>
            <a:r>
              <a:rPr lang="en-US" b="1" u="sng" dirty="0" smtClean="0"/>
              <a:t> para </a:t>
            </a:r>
            <a:r>
              <a:rPr lang="en-US" b="1" u="sng" dirty="0" err="1" smtClean="0"/>
              <a:t>notar</a:t>
            </a:r>
            <a:r>
              <a:rPr lang="en-US" b="1" u="sng" dirty="0" smtClean="0"/>
              <a:t>: </a:t>
            </a:r>
            <a:endParaRPr lang="en-US" b="1" u="sng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wappable (</a:t>
            </a:r>
            <a:r>
              <a:rPr lang="en-US" dirty="0" err="1" smtClean="0"/>
              <a:t>Troca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):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colocar</a:t>
            </a:r>
            <a:r>
              <a:rPr lang="en-US" dirty="0" smtClean="0"/>
              <a:t> e </a:t>
            </a:r>
            <a:r>
              <a:rPr lang="en-US" dirty="0" err="1" smtClean="0"/>
              <a:t>tirar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 Problem (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): Forte, </a:t>
            </a:r>
            <a:r>
              <a:rPr lang="en-US" dirty="0" smtClean="0"/>
              <a:t>a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 com o motor (</a:t>
            </a:r>
            <a:r>
              <a:rPr lang="en-US" dirty="0" err="1" smtClean="0"/>
              <a:t>difícil</a:t>
            </a:r>
            <a:r>
              <a:rPr lang="en-US" dirty="0" smtClean="0"/>
              <a:t> de remover </a:t>
            </a:r>
            <a:r>
              <a:rPr lang="en-US" dirty="0" err="1" smtClean="0"/>
              <a:t>acidentamente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At</a:t>
            </a:r>
            <a:r>
              <a:rPr lang="en-US" dirty="0" smtClean="0">
                <a:solidFill>
                  <a:schemeClr val="tx1"/>
                </a:solidFill>
              </a:rPr>
              <a:t>tachments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ower (</a:t>
            </a:r>
            <a:r>
              <a:rPr lang="en-US" dirty="0" err="1" smtClean="0"/>
              <a:t>Anexos</a:t>
            </a:r>
            <a:r>
              <a:rPr lang="en-US" dirty="0" smtClean="0"/>
              <a:t> com </a:t>
            </a:r>
            <a:r>
              <a:rPr lang="en-US" dirty="0" err="1" smtClean="0"/>
              <a:t>Força</a:t>
            </a:r>
            <a:r>
              <a:rPr lang="en-US" dirty="0" smtClean="0"/>
              <a:t>):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engrenagem</a:t>
            </a:r>
            <a:r>
              <a:rPr lang="en-US" dirty="0" smtClean="0"/>
              <a:t> </a:t>
            </a:r>
            <a:r>
              <a:rPr lang="en-US" dirty="0" err="1" smtClean="0"/>
              <a:t>confiáveis</a:t>
            </a:r>
            <a:r>
              <a:rPr lang="en-US" dirty="0" smtClean="0"/>
              <a:t> para </a:t>
            </a:r>
            <a:r>
              <a:rPr lang="en-US" dirty="0" err="1" smtClean="0"/>
              <a:t>aumentar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diminuir</a:t>
            </a:r>
            <a:r>
              <a:rPr lang="en-US" dirty="0" smtClean="0"/>
              <a:t> a </a:t>
            </a:r>
            <a:r>
              <a:rPr lang="en-US" dirty="0" err="1" smtClean="0"/>
              <a:t>força</a:t>
            </a:r>
            <a:r>
              <a:rPr lang="en-US" dirty="0" smtClean="0"/>
              <a:t> do </a:t>
            </a:r>
            <a:r>
              <a:rPr lang="en-US" dirty="0" err="1" smtClean="0"/>
              <a:t>anexo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engrenagem</a:t>
            </a:r>
            <a:r>
              <a:rPr lang="en-US" dirty="0" smtClean="0"/>
              <a:t> para </a:t>
            </a:r>
            <a:r>
              <a:rPr lang="en-US" dirty="0" err="1" smtClean="0"/>
              <a:t>fornecer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para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260472"/>
            <a:ext cx="4365080" cy="344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Agor</a:t>
            </a:r>
            <a:r>
              <a:rPr lang="en-US" dirty="0" smtClean="0"/>
              <a:t>a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mover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mover o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se </a:t>
            </a:r>
            <a:r>
              <a:rPr lang="en-US" dirty="0" err="1" smtClean="0"/>
              <a:t>movimenta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Confira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Vigas</a:t>
            </a:r>
            <a:r>
              <a:rPr lang="en-US" dirty="0" smtClean="0"/>
              <a:t> </a:t>
            </a:r>
            <a:r>
              <a:rPr lang="en-US" dirty="0" err="1" smtClean="0"/>
              <a:t>Paralelas</a:t>
            </a:r>
            <a:r>
              <a:rPr lang="en-US" dirty="0" smtClean="0"/>
              <a:t> no </a:t>
            </a:r>
            <a:r>
              <a:rPr lang="en-US" dirty="0" err="1" smtClean="0"/>
              <a:t>Intermediário</a:t>
            </a:r>
            <a:r>
              <a:rPr lang="en-US" dirty="0" smtClean="0"/>
              <a:t> e </a:t>
            </a:r>
            <a:r>
              <a:rPr lang="en-US" dirty="0" err="1" smtClean="0"/>
              <a:t>Avançado</a:t>
            </a:r>
            <a:endParaRPr lang="en-US" dirty="0" smtClean="0"/>
          </a:p>
          <a:p>
            <a:r>
              <a:rPr lang="en-US" dirty="0" err="1" smtClean="0"/>
              <a:t>Consulte</a:t>
            </a:r>
            <a:r>
              <a:rPr lang="en-US" dirty="0" smtClean="0"/>
              <a:t> a </a:t>
            </a:r>
            <a:r>
              <a:rPr lang="en-US" dirty="0" err="1" smtClean="0"/>
              <a:t>lição</a:t>
            </a:r>
            <a:r>
              <a:rPr lang="en-US" dirty="0" smtClean="0"/>
              <a:t> de Mover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 para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Mover </a:t>
            </a:r>
            <a:r>
              <a:rPr lang="en-US" dirty="0" err="1" smtClean="0"/>
              <a:t>Direção</a:t>
            </a:r>
            <a:r>
              <a:rPr lang="en-US" dirty="0" smtClean="0"/>
              <a:t> e Mover </a:t>
            </a:r>
            <a:r>
              <a:rPr lang="en-US" dirty="0" err="1" smtClean="0"/>
              <a:t>Blocos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err="1" smtClean="0"/>
              <a:t>doDroids</a:t>
            </a:r>
            <a:r>
              <a:rPr lang="en-US" dirty="0" smtClean="0"/>
              <a:t> Robotics.</a:t>
            </a:r>
          </a:p>
          <a:p>
            <a:r>
              <a:rPr lang="en-US" dirty="0" smtClean="0"/>
              <a:t>Email do </a:t>
            </a:r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smtClean="0"/>
              <a:t>team@droidsrobotics.org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GAMETECH CANAÃ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5644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para mover um </a:t>
            </a:r>
            <a:r>
              <a:rPr lang="en-US" dirty="0" err="1" smtClean="0"/>
              <a:t>braço</a:t>
            </a:r>
            <a:r>
              <a:rPr lang="en-US" dirty="0" smtClean="0"/>
              <a:t> de </a:t>
            </a:r>
            <a:r>
              <a:rPr lang="en-US" dirty="0" err="1" smtClean="0"/>
              <a:t>anexo</a:t>
            </a:r>
            <a:r>
              <a:rPr lang="en-US" dirty="0" smtClean="0"/>
              <a:t> – um </a:t>
            </a:r>
            <a:r>
              <a:rPr lang="en-US" dirty="0" err="1" smtClean="0"/>
              <a:t>anexo</a:t>
            </a:r>
            <a:r>
              <a:rPr lang="en-US" dirty="0" smtClean="0"/>
              <a:t> </a:t>
            </a:r>
            <a:r>
              <a:rPr lang="en-US" dirty="0" err="1" smtClean="0"/>
              <a:t>motorizado</a:t>
            </a:r>
            <a:endParaRPr lang="en-US" dirty="0" smtClean="0"/>
          </a:p>
          <a:p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02/07/2015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Blocos</a:t>
            </a:r>
            <a:r>
              <a:rPr lang="en-US" dirty="0" smtClean="0"/>
              <a:t> de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48933"/>
            <a:ext cx="3807386" cy="443739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Motor EV3 Grande </a:t>
            </a:r>
            <a:r>
              <a:rPr lang="en-US" dirty="0" err="1" smtClean="0"/>
              <a:t>ou</a:t>
            </a:r>
            <a:r>
              <a:rPr lang="en-US" dirty="0" smtClean="0"/>
              <a:t> o Motor EV3 </a:t>
            </a:r>
            <a:r>
              <a:rPr lang="en-US" dirty="0" err="1" smtClean="0"/>
              <a:t>Médio</a:t>
            </a:r>
            <a:r>
              <a:rPr lang="en-US" dirty="0" smtClean="0"/>
              <a:t>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braços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endParaRPr lang="en-US" dirty="0" smtClean="0"/>
          </a:p>
          <a:p>
            <a:r>
              <a:rPr lang="en-US" dirty="0" smtClean="0"/>
              <a:t>Mover </a:t>
            </a:r>
            <a:r>
              <a:rPr lang="en-US" dirty="0" err="1" smtClean="0"/>
              <a:t>Direção</a:t>
            </a:r>
            <a:r>
              <a:rPr lang="en-US" dirty="0" smtClean="0"/>
              <a:t> vs. </a:t>
            </a:r>
            <a:r>
              <a:rPr lang="en-US" dirty="0" err="1" smtClean="0"/>
              <a:t>Bloco</a:t>
            </a:r>
            <a:r>
              <a:rPr lang="en-US" dirty="0" smtClean="0"/>
              <a:t> Motor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que </a:t>
            </a:r>
            <a:r>
              <a:rPr lang="en-US" dirty="0" err="1" smtClean="0"/>
              <a:t>sincroniza</a:t>
            </a:r>
            <a:r>
              <a:rPr lang="en-US" dirty="0" smtClean="0"/>
              <a:t>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das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veja</a:t>
            </a:r>
            <a:r>
              <a:rPr lang="en-US" i="1" dirty="0" smtClean="0"/>
              <a:t> a </a:t>
            </a:r>
            <a:r>
              <a:rPr lang="en-US" i="1" dirty="0" err="1" smtClean="0"/>
              <a:t>Lição</a:t>
            </a:r>
            <a:r>
              <a:rPr lang="en-US" i="1" dirty="0" smtClean="0"/>
              <a:t> </a:t>
            </a:r>
            <a:r>
              <a:rPr lang="en-US" i="1" dirty="0" err="1" smtClean="0"/>
              <a:t>Intermediária</a:t>
            </a:r>
            <a:r>
              <a:rPr lang="en-US" i="1" dirty="0" smtClean="0"/>
              <a:t> </a:t>
            </a:r>
            <a:r>
              <a:rPr lang="en-US" i="1" dirty="0" err="1" smtClean="0"/>
              <a:t>chamada</a:t>
            </a:r>
            <a:r>
              <a:rPr lang="en-US" i="1" dirty="0" smtClean="0"/>
              <a:t> </a:t>
            </a:r>
            <a:r>
              <a:rPr lang="en-US" i="1" dirty="0" err="1" smtClean="0"/>
              <a:t>Blocos</a:t>
            </a:r>
            <a:r>
              <a:rPr lang="en-US" i="1" dirty="0" smtClean="0"/>
              <a:t> de Mover para </a:t>
            </a:r>
            <a:r>
              <a:rPr lang="en-US" i="1" dirty="0" err="1" smtClean="0"/>
              <a:t>aprender</a:t>
            </a:r>
            <a:r>
              <a:rPr lang="en-US" i="1" dirty="0" smtClean="0"/>
              <a:t> </a:t>
            </a:r>
            <a:r>
              <a:rPr lang="en-US" i="1" dirty="0" err="1" smtClean="0"/>
              <a:t>sobre</a:t>
            </a:r>
            <a:r>
              <a:rPr lang="en-US" i="1" dirty="0" smtClean="0"/>
              <a:t> </a:t>
            </a:r>
            <a:r>
              <a:rPr lang="en-US" i="1" dirty="0" err="1" smtClean="0"/>
              <a:t>sincronização</a:t>
            </a:r>
            <a:r>
              <a:rPr lang="en-US" i="1" dirty="0" smtClean="0"/>
              <a:t>)</a:t>
            </a:r>
            <a:endParaRPr lang="en-US" i="1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Para </a:t>
            </a:r>
            <a:r>
              <a:rPr lang="en-US" dirty="0" err="1" smtClean="0">
                <a:solidFill>
                  <a:srgbClr val="FF0000"/>
                </a:solidFill>
              </a:rPr>
              <a:t>movimentar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anexo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seu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braço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de Motor </a:t>
            </a:r>
            <a:r>
              <a:rPr lang="en-US" dirty="0" err="1" smtClean="0">
                <a:solidFill>
                  <a:srgbClr val="FF0000"/>
                </a:solidFill>
              </a:rPr>
              <a:t>Médio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de Motor Grande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sincronizar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933616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2318266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948934"/>
            <a:ext cx="240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Grande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93745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2434312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5316562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Usando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Coloque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Porta A </a:t>
            </a:r>
            <a:r>
              <a:rPr lang="en-US" dirty="0" err="1" smtClean="0"/>
              <a:t>ou</a:t>
            </a:r>
            <a:r>
              <a:rPr lang="en-US" dirty="0" smtClean="0"/>
              <a:t> um motor </a:t>
            </a:r>
            <a:r>
              <a:rPr lang="en-US" dirty="0" err="1" smtClean="0"/>
              <a:t>grande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Porta D se </a:t>
            </a:r>
            <a:r>
              <a:rPr lang="en-US" dirty="0" err="1" smtClean="0"/>
              <a:t>precisar</a:t>
            </a:r>
            <a:endParaRPr lang="en-US" dirty="0" smtClean="0"/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Essa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para o EV3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Construa</a:t>
            </a:r>
            <a:r>
              <a:rPr lang="en-US" dirty="0" smtClean="0"/>
              <a:t> um </a:t>
            </a:r>
            <a:r>
              <a:rPr lang="en-US" dirty="0" err="1" smtClean="0"/>
              <a:t>anexo</a:t>
            </a:r>
            <a:r>
              <a:rPr lang="en-US" dirty="0" smtClean="0"/>
              <a:t> que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agarrar</a:t>
            </a:r>
            <a:r>
              <a:rPr lang="en-US" dirty="0" smtClean="0"/>
              <a:t> um </a:t>
            </a:r>
            <a:r>
              <a:rPr lang="en-US" dirty="0" err="1" smtClean="0"/>
              <a:t>aro</a:t>
            </a:r>
            <a:r>
              <a:rPr lang="en-US" dirty="0" smtClean="0"/>
              <a:t> (</a:t>
            </a:r>
            <a:r>
              <a:rPr lang="en-US" dirty="0" err="1" smtClean="0"/>
              <a:t>objeto</a:t>
            </a:r>
            <a:r>
              <a:rPr lang="en-US" dirty="0" smtClean="0"/>
              <a:t>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 </a:t>
            </a:r>
            <a:r>
              <a:rPr lang="en-US" dirty="0" err="1" smtClean="0"/>
              <a:t>Olhe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o </a:t>
            </a:r>
            <a:r>
              <a:rPr lang="en-US" dirty="0" err="1" smtClean="0"/>
              <a:t>anexo</a:t>
            </a:r>
            <a:r>
              <a:rPr lang="en-US" dirty="0" smtClean="0"/>
              <a:t> do SNAP do </a:t>
            </a:r>
            <a:r>
              <a:rPr lang="en-US" dirty="0" err="1" smtClean="0"/>
              <a:t>DroidBot</a:t>
            </a:r>
            <a:r>
              <a:rPr lang="en-US" dirty="0" smtClean="0"/>
              <a:t>.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Intruções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DroidBot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disponíeis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do Design do </a:t>
            </a:r>
            <a:r>
              <a:rPr lang="en-US" dirty="0" err="1" smtClean="0"/>
              <a:t>Robô</a:t>
            </a:r>
            <a:r>
              <a:rPr lang="en-US" dirty="0" smtClean="0"/>
              <a:t> do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Pegar</a:t>
            </a:r>
            <a:r>
              <a:rPr lang="en-US" dirty="0" smtClean="0"/>
              <a:t> e Mover </a:t>
            </a:r>
            <a:r>
              <a:rPr lang="en-US" dirty="0" err="1" smtClean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 smtClean="0"/>
              <a:t>mova</a:t>
            </a:r>
            <a:r>
              <a:rPr lang="en-US" dirty="0" smtClean="0"/>
              <a:t> para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endParaRPr lang="en-US" dirty="0" smtClean="0"/>
          </a:p>
          <a:p>
            <a:r>
              <a:rPr lang="en-US" dirty="0" err="1" smtClean="0"/>
              <a:t>Pegue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e </a:t>
            </a:r>
            <a:r>
              <a:rPr lang="en-US" dirty="0" err="1" smtClean="0"/>
              <a:t>traga</a:t>
            </a:r>
            <a:r>
              <a:rPr lang="en-US" dirty="0" smtClean="0"/>
              <a:t>-o de </a:t>
            </a:r>
            <a:r>
              <a:rPr lang="en-US" dirty="0" err="1" smtClean="0"/>
              <a:t>volta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volta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simplesmente</a:t>
            </a:r>
            <a:r>
              <a:rPr lang="en-US" dirty="0" smtClean="0"/>
              <a:t> mover para </a:t>
            </a:r>
            <a:r>
              <a:rPr lang="en-US" dirty="0" err="1" smtClean="0"/>
              <a:t>trás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cubo</a:t>
            </a:r>
            <a:r>
              <a:rPr lang="en-US" dirty="0" smtClean="0"/>
              <a:t> para </a:t>
            </a:r>
            <a:r>
              <a:rPr lang="en-US" dirty="0" err="1" smtClean="0"/>
              <a:t>arrasta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no kit EV3) </a:t>
            </a:r>
            <a:r>
              <a:rPr lang="en-US" dirty="0" err="1" smtClean="0"/>
              <a:t>ou</a:t>
            </a:r>
            <a:r>
              <a:rPr lang="en-US" dirty="0" smtClean="0"/>
              <a:t> um item com um loop no topo </a:t>
            </a:r>
            <a:r>
              <a:rPr lang="en-US" dirty="0" err="1" smtClean="0"/>
              <a:t>dependendo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as </a:t>
            </a:r>
            <a:r>
              <a:rPr lang="en-US" dirty="0" err="1" smtClean="0"/>
              <a:t>peças</a:t>
            </a:r>
            <a:r>
              <a:rPr lang="en-US" dirty="0" smtClean="0"/>
              <a:t> que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t="23065" r="11168" b="29558"/>
          <a:stretch/>
        </p:blipFill>
        <p:spPr bwMode="auto">
          <a:xfrm>
            <a:off x="356260" y="2453342"/>
            <a:ext cx="8431481" cy="30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Viagem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Supermercado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1.Comece  </a:t>
            </a:r>
            <a:r>
              <a:rPr lang="en-US" dirty="0" err="1" smtClean="0"/>
              <a:t>em</a:t>
            </a:r>
            <a:r>
              <a:rPr lang="en-US" dirty="0" smtClean="0"/>
              <a:t> Casa e </a:t>
            </a:r>
            <a:r>
              <a:rPr lang="en-US" dirty="0" err="1" smtClean="0"/>
              <a:t>dirija</a:t>
            </a:r>
            <a:r>
              <a:rPr lang="en-US" dirty="0" smtClean="0"/>
              <a:t>-se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Supermercado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e volte/</a:t>
            </a:r>
            <a:r>
              <a:rPr lang="en-US" dirty="0" err="1" smtClean="0"/>
              <a:t>reverta</a:t>
            </a:r>
            <a:r>
              <a:rPr lang="en-US" dirty="0" smtClean="0"/>
              <a:t> no </a:t>
            </a:r>
            <a:r>
              <a:rPr lang="en-US" dirty="0" err="1" smtClean="0"/>
              <a:t>espaço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estacionamento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smtClean="0"/>
              <a:t>Pare para </a:t>
            </a:r>
            <a:r>
              <a:rPr lang="en-US" dirty="0" err="1" smtClean="0"/>
              <a:t>pegar</a:t>
            </a:r>
            <a:r>
              <a:rPr lang="en-US" dirty="0" smtClean="0"/>
              <a:t> </a:t>
            </a:r>
            <a:r>
              <a:rPr lang="en-US" dirty="0" err="1" smtClean="0"/>
              <a:t>mantimentos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Retorne</a:t>
            </a:r>
            <a:r>
              <a:rPr lang="en-US" dirty="0" smtClean="0"/>
              <a:t> para casa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atalho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/>
              <a:t>Os</a:t>
            </a:r>
            <a:r>
              <a:rPr lang="en-US" sz="5400" dirty="0" smtClean="0"/>
              <a:t> </a:t>
            </a:r>
            <a:r>
              <a:rPr lang="en-US" sz="5400" dirty="0" err="1" smtClean="0"/>
              <a:t>próximos</a:t>
            </a:r>
            <a:r>
              <a:rPr lang="en-US" sz="5400" dirty="0" smtClean="0"/>
              <a:t> slides tem </a:t>
            </a:r>
            <a:r>
              <a:rPr lang="en-US" sz="5400" dirty="0" err="1" smtClean="0"/>
              <a:t>dicas</a:t>
            </a:r>
            <a:r>
              <a:rPr lang="en-US" sz="5400" dirty="0" smtClean="0"/>
              <a:t> </a:t>
            </a:r>
            <a:r>
              <a:rPr lang="en-US" sz="5400" dirty="0" err="1" smtClean="0"/>
              <a:t>sobre</a:t>
            </a:r>
            <a:r>
              <a:rPr lang="en-US" sz="5400" dirty="0" smtClean="0"/>
              <a:t> </a:t>
            </a:r>
            <a:r>
              <a:rPr lang="en-US" sz="5400" dirty="0" err="1" smtClean="0"/>
              <a:t>como</a:t>
            </a:r>
            <a:r>
              <a:rPr lang="en-US" sz="5400" dirty="0" smtClean="0"/>
              <a:t> </a:t>
            </a:r>
            <a:r>
              <a:rPr lang="en-US" sz="5400" dirty="0" err="1" smtClean="0"/>
              <a:t>fazer</a:t>
            </a:r>
            <a:r>
              <a:rPr lang="en-US" sz="5400" dirty="0" smtClean="0"/>
              <a:t> </a:t>
            </a:r>
            <a:r>
              <a:rPr lang="en-US" sz="5400" dirty="0" err="1" smtClean="0"/>
              <a:t>anexos</a:t>
            </a:r>
            <a:r>
              <a:rPr lang="en-US" sz="5400" dirty="0" smtClean="0"/>
              <a:t> para FIRST LEGO League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Motorizados</a:t>
            </a:r>
            <a:r>
              <a:rPr lang="en-US" dirty="0" smtClean="0"/>
              <a:t> e </a:t>
            </a:r>
            <a:r>
              <a:rPr lang="en-US" dirty="0" err="1" smtClean="0"/>
              <a:t>Passivos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Passivo</a:t>
            </a:r>
            <a:r>
              <a:rPr lang="en-US" dirty="0" smtClean="0"/>
              <a:t> vs. </a:t>
            </a:r>
            <a:r>
              <a:rPr lang="en-US" dirty="0" err="1" smtClean="0"/>
              <a:t>Motorizado</a:t>
            </a:r>
            <a:endParaRPr lang="en-US" dirty="0" smtClean="0"/>
          </a:p>
          <a:p>
            <a:pPr lvl="1"/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Pasivos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 (KISS </a:t>
            </a:r>
            <a:r>
              <a:rPr lang="en-US" dirty="0" err="1" smtClean="0"/>
              <a:t>principalmente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motorizados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 para </a:t>
            </a:r>
            <a:r>
              <a:rPr lang="en-US" dirty="0" err="1" smtClean="0"/>
              <a:t>fixar</a:t>
            </a:r>
            <a:endParaRPr lang="en-US" dirty="0" smtClean="0"/>
          </a:p>
          <a:p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alimentação</a:t>
            </a:r>
            <a:endParaRPr lang="en-US" dirty="0" smtClean="0"/>
          </a:p>
          <a:p>
            <a:pPr lvl="1"/>
            <a:r>
              <a:rPr lang="en-US" dirty="0" err="1" smtClean="0"/>
              <a:t>Pneumáticos</a:t>
            </a:r>
            <a:r>
              <a:rPr lang="en-US" dirty="0" smtClean="0"/>
              <a:t> – </a:t>
            </a:r>
            <a:r>
              <a:rPr lang="en-US" dirty="0" err="1" smtClean="0"/>
              <a:t>relativamente</a:t>
            </a:r>
            <a:r>
              <a:rPr lang="en-US" dirty="0" smtClean="0"/>
              <a:t>  </a:t>
            </a:r>
            <a:r>
              <a:rPr lang="en-US" dirty="0" err="1" smtClean="0"/>
              <a:t>poderosos</a:t>
            </a:r>
            <a:r>
              <a:rPr lang="en-US" dirty="0" smtClean="0"/>
              <a:t>, mas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bombeados</a:t>
            </a:r>
            <a:r>
              <a:rPr lang="en-US" dirty="0" smtClean="0"/>
              <a:t> com </a:t>
            </a:r>
            <a:r>
              <a:rPr lang="en-US" dirty="0" err="1" smtClean="0"/>
              <a:t>antecedência</a:t>
            </a:r>
            <a:r>
              <a:rPr lang="en-US" dirty="0" smtClean="0"/>
              <a:t> e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com a </a:t>
            </a:r>
            <a:r>
              <a:rPr lang="en-US" dirty="0" err="1" smtClean="0"/>
              <a:t>pressão</a:t>
            </a:r>
            <a:r>
              <a:rPr lang="en-US" dirty="0" smtClean="0"/>
              <a:t> e </a:t>
            </a:r>
            <a:r>
              <a:rPr lang="en-US" dirty="0" err="1" smtClean="0"/>
              <a:t>vazamentos</a:t>
            </a:r>
            <a:endParaRPr lang="en-US" dirty="0" smtClean="0"/>
          </a:p>
          <a:p>
            <a:pPr lvl="1"/>
            <a:r>
              <a:rPr lang="en-US" dirty="0" err="1" smtClean="0"/>
              <a:t>Elásticos</a:t>
            </a:r>
            <a:r>
              <a:rPr lang="en-US" dirty="0" smtClean="0"/>
              <a:t> – </a:t>
            </a:r>
            <a:r>
              <a:rPr lang="en-US" dirty="0" err="1" smtClean="0"/>
              <a:t>compactos</a:t>
            </a:r>
            <a:r>
              <a:rPr lang="en-US" dirty="0" smtClean="0"/>
              <a:t> e </a:t>
            </a:r>
            <a:r>
              <a:rPr lang="en-US" dirty="0" err="1" smtClean="0"/>
              <a:t>fáceis</a:t>
            </a:r>
            <a:r>
              <a:rPr lang="en-US" dirty="0" smtClean="0"/>
              <a:t> de se </a:t>
            </a:r>
            <a:r>
              <a:rPr lang="en-US" dirty="0" err="1" smtClean="0"/>
              <a:t>usar</a:t>
            </a:r>
            <a:r>
              <a:rPr lang="en-US" dirty="0" smtClean="0"/>
              <a:t>, mas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perder</a:t>
            </a:r>
            <a:r>
              <a:rPr lang="en-US" dirty="0" smtClean="0"/>
              <a:t>/</a:t>
            </a:r>
            <a:r>
              <a:rPr lang="en-US" dirty="0" err="1" smtClean="0"/>
              <a:t>desgastar</a:t>
            </a:r>
            <a:r>
              <a:rPr lang="en-US" dirty="0" smtClean="0"/>
              <a:t> com o tempo</a:t>
            </a:r>
            <a:endParaRPr lang="en-US" dirty="0" smtClean="0"/>
          </a:p>
          <a:p>
            <a:pPr lvl="1"/>
            <a:r>
              <a:rPr lang="en-US" dirty="0" err="1" smtClean="0"/>
              <a:t>Motores</a:t>
            </a:r>
            <a:r>
              <a:rPr lang="en-US" dirty="0" smtClean="0"/>
              <a:t> –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controlados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softwares</a:t>
            </a:r>
            <a:r>
              <a:rPr lang="en-US" dirty="0" smtClean="0"/>
              <a:t> e </a:t>
            </a:r>
            <a:r>
              <a:rPr lang="en-US" dirty="0" err="1" smtClean="0"/>
              <a:t>reusáveis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, mas </a:t>
            </a:r>
            <a:r>
              <a:rPr lang="en-US" dirty="0" err="1" smtClean="0"/>
              <a:t>fisicamente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3471</TotalTime>
  <Words>919</Words>
  <Application>Microsoft Office PowerPoint</Application>
  <PresentationFormat>Apresentação na tela (4:3)</PresentationFormat>
  <Paragraphs>104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Spectrum</vt:lpstr>
      <vt:lpstr>Levantar e Mover um Objeto</vt:lpstr>
      <vt:lpstr>Objetivos</vt:lpstr>
      <vt:lpstr>Nova Ferramenta: Blocos de Motor</vt:lpstr>
      <vt:lpstr>  Usando um Motor Médio</vt:lpstr>
      <vt:lpstr>Desafio de Pegar e Mover Objeto</vt:lpstr>
      <vt:lpstr>Solução do Desafio</vt:lpstr>
      <vt:lpstr>Viagem ao Supermercado</vt:lpstr>
      <vt:lpstr>Apresentação do PowerPoint</vt:lpstr>
      <vt:lpstr>Anexos Motorizados e Passivos</vt:lpstr>
      <vt:lpstr>Dicas de Anexos</vt:lpstr>
      <vt:lpstr>Dicas de Anexos Continuam</vt:lpstr>
      <vt:lpstr>S.N.A.P Anexos por Droid Bot</vt:lpstr>
      <vt:lpstr>Próximos Passos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</cp:lastModifiedBy>
  <cp:revision>56</cp:revision>
  <dcterms:created xsi:type="dcterms:W3CDTF">2014-10-28T21:59:38Z</dcterms:created>
  <dcterms:modified xsi:type="dcterms:W3CDTF">2015-07-06T03:21:27Z</dcterms:modified>
</cp:coreProperties>
</file>