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5"/>
  </p:notesMasterIdLst>
  <p:handoutMasterIdLst>
    <p:handoutMasterId r:id="rId16"/>
  </p:handoutMasterIdLst>
  <p:sldIdLst>
    <p:sldId id="408" r:id="rId3"/>
    <p:sldId id="413" r:id="rId4"/>
    <p:sldId id="300" r:id="rId5"/>
    <p:sldId id="409" r:id="rId6"/>
    <p:sldId id="301" r:id="rId7"/>
    <p:sldId id="344" r:id="rId8"/>
    <p:sldId id="411" r:id="rId9"/>
    <p:sldId id="260" r:id="rId10"/>
    <p:sldId id="366" r:id="rId11"/>
    <p:sldId id="412" r:id="rId12"/>
    <p:sldId id="302" r:id="rId13"/>
    <p:sldId id="40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181" autoAdjust="0"/>
    <p:restoredTop sz="99563" autoAdjust="0"/>
  </p:normalViewPr>
  <p:slideViewPr>
    <p:cSldViewPr snapToGrid="0" snapToObjects="1">
      <p:cViewPr varScale="1">
        <p:scale>
          <a:sx n="93" d="100"/>
          <a:sy n="93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935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189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4EA-D7A2-401A-B90D-756AB39A8824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787E-F0BF-423E-AE3F-9E664DEC497A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408C-5A53-4FCD-A257-C7A255C3FCB4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56B8-2C4A-4427-9194-B7942E23CEF6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7E8-6DF3-452E-98E1-043BD352EAC2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DC25-26E8-4038-8761-6C992FA59ECD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73F-7209-405F-A1C9-33E0BFFCE146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7B0F-F6A4-4909-A356-CBC663A75461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82FB-F219-4293-AF2F-B1E3F6E242AE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26D9-D3D8-4AEC-A550-4BFCCFD90D3C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DB46-DF12-4DA4-AF08-81E6AA1DB156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1CFC-564B-4B21-BA32-CF9303F0D7DA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C534-9467-4877-A6C3-76EF44348F4E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263-3589-410E-9C30-A691118C0760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6F07-2649-4A15-A224-57BCC99C2B8B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B494-B980-4208-A995-48A741468FAD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B384-1B99-4A91-920D-76F2AA41ACA0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7D72-C69C-4C97-9D4C-45D8B8C5F690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0F06-CEED-401A-B72B-86A0177B0A2D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91DA-3161-41D8-8DAE-AD7BB9B57546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86E5-51B9-41E4-9CE9-64A5AF7B1D72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40FD-C058-4F47-BF9B-90DB7CE15EE6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2E8AD45-AA82-415B-B1FF-D9E5A5D44D18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37B9D-7DE7-4F54-BC40-949648F963B7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LIÇÕES DE PROGRAMAÇÃO EV3 INICIANTE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Tópicos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A</a:t>
            </a:r>
            <a:r>
              <a:rPr lang="en-US" sz="2800" dirty="0" err="1" smtClean="0">
                <a:solidFill>
                  <a:srgbClr val="FF0000"/>
                </a:solidFill>
              </a:rPr>
              <a:t>bordados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err="1" smtClean="0">
                <a:solidFill>
                  <a:srgbClr val="FF0000"/>
                </a:solidFill>
              </a:rPr>
              <a:t>Movendo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em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Linha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Reta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37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0148"/>
            <a:ext cx="8245474" cy="23460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maneira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(</a:t>
            </a:r>
            <a:r>
              <a:rPr lang="en-US" dirty="0" err="1" smtClean="0"/>
              <a:t>vá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slide 11)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solucionar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desafio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60688" cy="283845"/>
          </a:xfrm>
        </p:spPr>
        <p:txBody>
          <a:bodyPr/>
          <a:lstStyle/>
          <a:p>
            <a:r>
              <a:rPr lang="en-US" dirty="0" smtClean="0"/>
              <a:t>Copyright © EV3Lessons.com 2015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14" y="1319592"/>
            <a:ext cx="6886364" cy="243777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0" idx="1"/>
          </p:cNvCxnSpPr>
          <p:nvPr/>
        </p:nvCxnSpPr>
        <p:spPr>
          <a:xfrm flipH="1" flipV="1">
            <a:off x="2367816" y="2839127"/>
            <a:ext cx="693018" cy="410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60834" y="2968424"/>
            <a:ext cx="2310063" cy="56143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Isso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poderia</a:t>
            </a:r>
            <a:r>
              <a:rPr lang="en-US" sz="1400" dirty="0" smtClean="0">
                <a:solidFill>
                  <a:srgbClr val="FF0000"/>
                </a:solidFill>
              </a:rPr>
              <a:t> ser </a:t>
            </a:r>
            <a:r>
              <a:rPr lang="en-US" sz="1400" dirty="0" err="1" smtClean="0">
                <a:solidFill>
                  <a:srgbClr val="FF0000"/>
                </a:solidFill>
              </a:rPr>
              <a:t>mudado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para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graus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ou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segundos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28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solução</a:t>
            </a:r>
            <a:r>
              <a:rPr lang="en-US" dirty="0" smtClean="0"/>
              <a:t>: use </a:t>
            </a:r>
            <a:r>
              <a:rPr lang="en-US" dirty="0" err="1" smtClean="0"/>
              <a:t>visualização</a:t>
            </a:r>
            <a:r>
              <a:rPr lang="en-US" dirty="0" smtClean="0"/>
              <a:t> de </a:t>
            </a:r>
            <a:r>
              <a:rPr lang="en-US" dirty="0" err="1" smtClean="0"/>
              <a:t>portas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8542"/>
            <a:ext cx="8245474" cy="4373563"/>
          </a:xfrm>
        </p:spPr>
        <p:txBody>
          <a:bodyPr/>
          <a:lstStyle/>
          <a:p>
            <a:r>
              <a:rPr lang="en-US" dirty="0" err="1" smtClean="0"/>
              <a:t>Tente</a:t>
            </a:r>
            <a:r>
              <a:rPr lang="en-US" dirty="0" smtClean="0"/>
              <a:t> </a:t>
            </a:r>
            <a:r>
              <a:rPr lang="en-US" dirty="0" smtClean="0"/>
              <a:t>“port view” no </a:t>
            </a:r>
            <a:r>
              <a:rPr lang="en-US" dirty="0"/>
              <a:t>brick </a:t>
            </a:r>
            <a:r>
              <a:rPr lang="en-US" dirty="0" smtClean="0"/>
              <a:t>(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aba</a:t>
            </a:r>
            <a:r>
              <a:rPr lang="en-US" dirty="0" smtClean="0"/>
              <a:t> de app do Brick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Mova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com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mão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a </a:t>
            </a:r>
            <a:r>
              <a:rPr lang="en-US" dirty="0" err="1" smtClean="0"/>
              <a:t>linha</a:t>
            </a:r>
            <a:r>
              <a:rPr lang="en-US" dirty="0" smtClean="0"/>
              <a:t> final</a:t>
            </a:r>
            <a:endParaRPr lang="en-US" dirty="0" smtClean="0"/>
          </a:p>
          <a:p>
            <a:pPr lvl="1"/>
            <a:r>
              <a:rPr lang="en-US" dirty="0" err="1" smtClean="0"/>
              <a:t>Leia</a:t>
            </a:r>
            <a:r>
              <a:rPr lang="en-US" dirty="0" smtClean="0"/>
              <a:t> </a:t>
            </a:r>
            <a:r>
              <a:rPr lang="en-US" dirty="0" err="1" smtClean="0"/>
              <a:t>quantos</a:t>
            </a:r>
            <a:r>
              <a:rPr lang="en-US" dirty="0" smtClean="0"/>
              <a:t> </a:t>
            </a:r>
            <a:r>
              <a:rPr lang="en-US" dirty="0" err="1" smtClean="0"/>
              <a:t>graus</a:t>
            </a:r>
            <a:r>
              <a:rPr lang="en-US" dirty="0" smtClean="0"/>
              <a:t> move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r>
              <a:rPr lang="en-US" dirty="0" smtClean="0"/>
              <a:t> de Mover </a:t>
            </a:r>
            <a:r>
              <a:rPr lang="en-US" dirty="0" err="1" smtClean="0"/>
              <a:t>Direção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distância</a:t>
            </a:r>
            <a:r>
              <a:rPr lang="en-US" dirty="0" smtClean="0"/>
              <a:t> </a:t>
            </a:r>
            <a:r>
              <a:rPr lang="en-US" dirty="0" err="1" smtClean="0"/>
              <a:t>correta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4324326" cy="283845"/>
          </a:xfrm>
        </p:spPr>
        <p:txBody>
          <a:bodyPr/>
          <a:lstStyle/>
          <a:p>
            <a:r>
              <a:rPr lang="en-US" dirty="0" smtClean="0"/>
              <a:t>Copyright © EV3Lessons.com 2015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</a:t>
            </a:r>
            <a:r>
              <a:rPr lang="en-US" dirty="0" smtClean="0"/>
              <a:t>26/06</a:t>
            </a:r>
            <a:r>
              <a:rPr lang="en-US" dirty="0" smtClean="0"/>
              <a:t>/2015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657600" y="4521200"/>
            <a:ext cx="972152" cy="48768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781526" y="3765884"/>
            <a:ext cx="3548125" cy="1998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57198" y="3835572"/>
            <a:ext cx="3116451" cy="18589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xmlns="" val="74607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err="1" smtClean="0"/>
              <a:t>cr</a:t>
            </a:r>
            <a:r>
              <a:rPr lang="en-US" dirty="0" err="1" smtClean="0"/>
              <a:t>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Esse</a:t>
            </a:r>
            <a:r>
              <a:rPr lang="en-US" sz="1800" dirty="0" smtClean="0"/>
              <a:t> tutorial </a:t>
            </a:r>
            <a:r>
              <a:rPr lang="en-US" sz="1800" dirty="0" err="1" smtClean="0"/>
              <a:t>foi</a:t>
            </a:r>
            <a:r>
              <a:rPr lang="en-US" sz="1800" dirty="0" smtClean="0"/>
              <a:t> </a:t>
            </a:r>
            <a:r>
              <a:rPr lang="en-US" sz="1800" dirty="0" err="1" smtClean="0"/>
              <a:t>criado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Sanjay </a:t>
            </a:r>
            <a:r>
              <a:rPr lang="en-US" sz="1800" dirty="0" smtClean="0"/>
              <a:t>Seshan and Arvind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</a:t>
            </a:r>
            <a:r>
              <a:rPr lang="en-US" sz="1800" dirty="0" smtClean="0"/>
              <a:t>dos Droids </a:t>
            </a:r>
            <a:r>
              <a:rPr lang="en-US" sz="1800" dirty="0" smtClean="0"/>
              <a:t>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Mais</a:t>
            </a:r>
            <a:r>
              <a:rPr lang="en-US" sz="1800" dirty="0" smtClean="0"/>
              <a:t> </a:t>
            </a:r>
            <a:r>
              <a:rPr lang="en-US" sz="1800" dirty="0" err="1" smtClean="0"/>
              <a:t>lições</a:t>
            </a:r>
            <a:r>
              <a:rPr lang="en-US" sz="1800" dirty="0" smtClean="0"/>
              <a:t> </a:t>
            </a:r>
            <a:r>
              <a:rPr lang="en-US" sz="1800" dirty="0" err="1" smtClean="0"/>
              <a:t>estão</a:t>
            </a:r>
            <a:r>
              <a:rPr lang="en-US" sz="1800" dirty="0" smtClean="0"/>
              <a:t> </a:t>
            </a:r>
            <a:r>
              <a:rPr lang="en-US" sz="1800" dirty="0" err="1" smtClean="0"/>
              <a:t>disponíveis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www.ev3lessons.com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Email do </a:t>
            </a:r>
            <a:r>
              <a:rPr lang="en-US" sz="1800" dirty="0" err="1" smtClean="0"/>
              <a:t>autor</a:t>
            </a:r>
            <a:r>
              <a:rPr lang="en-US" sz="1800" dirty="0" smtClean="0"/>
              <a:t>: </a:t>
            </a:r>
            <a:r>
              <a:rPr lang="en-US" sz="1800" dirty="0" smtClean="0">
                <a:hlinkClick r:id="rId3"/>
              </a:rPr>
              <a:t>team@droidsrobotics.org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Traduzido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</a:t>
            </a:r>
            <a:r>
              <a:rPr lang="en-US" sz="1800" i="1" dirty="0" smtClean="0">
                <a:solidFill>
                  <a:srgbClr val="0070C0"/>
                </a:solidFill>
              </a:rPr>
              <a:t>GAMETECH CANAÃ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4012058" cy="283845"/>
          </a:xfrm>
        </p:spPr>
        <p:txBody>
          <a:bodyPr/>
          <a:lstStyle/>
          <a:p>
            <a:r>
              <a:rPr lang="en-US" dirty="0" smtClean="0"/>
              <a:t>Copyright © EV3Lessons.com 2015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licenciado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frente</a:t>
            </a:r>
            <a:r>
              <a:rPr lang="en-US" dirty="0" smtClean="0"/>
              <a:t> 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trás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Mover </a:t>
            </a:r>
            <a:r>
              <a:rPr lang="en-US" dirty="0" err="1" smtClean="0"/>
              <a:t>Direção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ler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do sensor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Visualização</a:t>
            </a:r>
            <a:r>
              <a:rPr lang="en-US" dirty="0" smtClean="0"/>
              <a:t> de </a:t>
            </a:r>
            <a:r>
              <a:rPr lang="en-US" dirty="0" err="1" smtClean="0"/>
              <a:t>Porta</a:t>
            </a:r>
            <a:r>
              <a:rPr lang="en-US" dirty="0" smtClean="0"/>
              <a:t> (Port View)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3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907351" y="1555832"/>
            <a:ext cx="2305050" cy="11739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44640" y="3269507"/>
            <a:ext cx="1376680" cy="809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bloco</a:t>
            </a:r>
            <a:r>
              <a:rPr lang="en-US" dirty="0" smtClean="0"/>
              <a:t> de mover </a:t>
            </a:r>
            <a:r>
              <a:rPr lang="en-US" dirty="0" err="1" smtClean="0"/>
              <a:t>direção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16559" y="1638904"/>
            <a:ext cx="3216534" cy="1270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4908242" y="2058738"/>
            <a:ext cx="1537369" cy="50718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587" y="5225605"/>
            <a:ext cx="2916945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Direção</a:t>
            </a:r>
            <a:r>
              <a:rPr lang="en-US" dirty="0" smtClean="0"/>
              <a:t>: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reta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curva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50067" y="5245234"/>
            <a:ext cx="2332234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Potência</a:t>
            </a:r>
            <a:r>
              <a:rPr lang="en-US" dirty="0" smtClean="0"/>
              <a:t>/</a:t>
            </a:r>
            <a:r>
              <a:rPr lang="en-US" dirty="0" err="1" smtClean="0"/>
              <a:t>Velocidade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32343" y="5239505"/>
            <a:ext cx="2569940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Duração</a:t>
            </a:r>
            <a:r>
              <a:rPr lang="en-US" dirty="0" smtClean="0"/>
              <a:t>/</a:t>
            </a:r>
            <a:r>
              <a:rPr lang="en-US" dirty="0" err="1" smtClean="0"/>
              <a:t>Distância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3882" y="2997712"/>
            <a:ext cx="1231156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Modo</a:t>
            </a:r>
            <a:r>
              <a:rPr lang="en-US" dirty="0" smtClean="0"/>
              <a:t> de </a:t>
            </a:r>
            <a:r>
              <a:rPr lang="en-US" dirty="0" err="1" smtClean="0"/>
              <a:t>operação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182064" y="1841121"/>
            <a:ext cx="788233" cy="322197"/>
          </a:xfrm>
          <a:prstGeom prst="ellipse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951746" cy="283845"/>
          </a:xfrm>
        </p:spPr>
        <p:txBody>
          <a:bodyPr/>
          <a:lstStyle/>
          <a:p>
            <a:r>
              <a:rPr lang="en-US" dirty="0" smtClean="0"/>
              <a:t>Copyright © EV3Lessons.com 2015 </a:t>
            </a:r>
            <a:r>
              <a:rPr lang="en-US" dirty="0" smtClean="0"/>
              <a:t>((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23/06/2015)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6507213" y="138474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119322" y="3649327"/>
            <a:ext cx="2305050" cy="146740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7970" t="11899"/>
          <a:stretch/>
        </p:blipFill>
        <p:spPr>
          <a:xfrm>
            <a:off x="5458339" y="2411922"/>
            <a:ext cx="987272" cy="755248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endCxn id="7" idx="0"/>
          </p:cNvCxnSpPr>
          <p:nvPr/>
        </p:nvCxnSpPr>
        <p:spPr>
          <a:xfrm rot="5400000">
            <a:off x="1586651" y="3216724"/>
            <a:ext cx="2559290" cy="1458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0"/>
          </p:cNvCxnSpPr>
          <p:nvPr/>
        </p:nvCxnSpPr>
        <p:spPr>
          <a:xfrm rot="16200000" flipH="1">
            <a:off x="3148591" y="3477641"/>
            <a:ext cx="2515480" cy="1019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0" idx="0"/>
          </p:cNvCxnSpPr>
          <p:nvPr/>
        </p:nvCxnSpPr>
        <p:spPr>
          <a:xfrm>
            <a:off x="4190083" y="2687732"/>
            <a:ext cx="3327230" cy="2551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7" idx="1"/>
          </p:cNvCxnSpPr>
          <p:nvPr/>
        </p:nvCxnSpPr>
        <p:spPr>
          <a:xfrm>
            <a:off x="4408945" y="2109456"/>
            <a:ext cx="1049394" cy="680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729897" y="2666315"/>
            <a:ext cx="1459829" cy="983012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14327" y="2807842"/>
            <a:ext cx="2572820" cy="584775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Brake (</a:t>
            </a:r>
            <a:r>
              <a:rPr lang="en-US" sz="1600" dirty="0" err="1" smtClean="0"/>
              <a:t>frear</a:t>
            </a:r>
            <a:r>
              <a:rPr lang="en-US" sz="1600" dirty="0" smtClean="0"/>
              <a:t>)/Coast (</a:t>
            </a:r>
            <a:r>
              <a:rPr lang="en-US" sz="1600" dirty="0" err="1" smtClean="0"/>
              <a:t>frear</a:t>
            </a:r>
            <a:r>
              <a:rPr lang="en-US" sz="1600" dirty="0" smtClean="0"/>
              <a:t> </a:t>
            </a:r>
            <a:r>
              <a:rPr lang="en-US" sz="1600" dirty="0" err="1" smtClean="0"/>
              <a:t>descontinuamente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4333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POTÊNCIA NEGATIVA E POSITIVA: PARA TRÁS E PARA FRENTE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857946" cy="283845"/>
          </a:xfrm>
        </p:spPr>
        <p:txBody>
          <a:bodyPr/>
          <a:lstStyle/>
          <a:p>
            <a:r>
              <a:rPr lang="en-US" dirty="0" smtClean="0"/>
              <a:t>Copyright © EV3Lessons.com 2015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38140" y="2195039"/>
            <a:ext cx="2542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</a:rPr>
              <a:t>Potência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Negativa</a:t>
            </a:r>
            <a:r>
              <a:rPr lang="en-US" sz="2000" dirty="0" smtClean="0">
                <a:solidFill>
                  <a:srgbClr val="FF0000"/>
                </a:solidFill>
              </a:rPr>
              <a:t>: Para </a:t>
            </a:r>
            <a:r>
              <a:rPr lang="en-US" sz="2000" dirty="0" err="1" smtClean="0">
                <a:solidFill>
                  <a:srgbClr val="FF0000"/>
                </a:solidFill>
              </a:rPr>
              <a:t>Trás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1159" y="5493664"/>
            <a:ext cx="188917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00B900"/>
                </a:solidFill>
              </a:rPr>
              <a:t>Potência</a:t>
            </a:r>
            <a:r>
              <a:rPr lang="en-US" sz="2000" dirty="0" smtClean="0">
                <a:solidFill>
                  <a:srgbClr val="00B900"/>
                </a:solidFill>
              </a:rPr>
              <a:t> </a:t>
            </a:r>
            <a:r>
              <a:rPr lang="en-US" sz="2000" dirty="0" err="1" smtClean="0">
                <a:solidFill>
                  <a:srgbClr val="00B900"/>
                </a:solidFill>
              </a:rPr>
              <a:t>Positiva</a:t>
            </a:r>
            <a:r>
              <a:rPr lang="en-US" sz="2000" dirty="0" smtClean="0">
                <a:solidFill>
                  <a:srgbClr val="00B900"/>
                </a:solidFill>
              </a:rPr>
              <a:t>: Para </a:t>
            </a:r>
            <a:r>
              <a:rPr lang="en-US" sz="2000" dirty="0" err="1" smtClean="0">
                <a:solidFill>
                  <a:srgbClr val="00B900"/>
                </a:solidFill>
              </a:rPr>
              <a:t>Frente</a:t>
            </a:r>
            <a:endParaRPr lang="en-US" sz="2000" dirty="0">
              <a:solidFill>
                <a:srgbClr val="00B900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6312276" y="2839079"/>
            <a:ext cx="1594462" cy="3008528"/>
          </a:xfrm>
          <a:prstGeom prst="curvedRightArrow">
            <a:avLst>
              <a:gd name="adj1" fmla="val 3481"/>
              <a:gd name="adj2" fmla="val 30112"/>
              <a:gd name="adj3" fmla="val 25000"/>
            </a:avLst>
          </a:prstGeom>
          <a:solidFill>
            <a:srgbClr val="00B900"/>
          </a:solidFill>
          <a:ln>
            <a:solidFill>
              <a:srgbClr val="00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 flipV="1">
            <a:off x="6390356" y="3099854"/>
            <a:ext cx="1173415" cy="2128070"/>
          </a:xfrm>
          <a:prstGeom prst="curvedRightArrow">
            <a:avLst>
              <a:gd name="adj1" fmla="val 3481"/>
              <a:gd name="adj2" fmla="val 45822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27646" flipH="1">
            <a:off x="962154" y="1807754"/>
            <a:ext cx="5848090" cy="3750456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16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Como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mover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reta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75313" t="34654" r="15" b="46506"/>
          <a:stretch/>
        </p:blipFill>
        <p:spPr>
          <a:xfrm>
            <a:off x="534141" y="3394921"/>
            <a:ext cx="2876594" cy="1371077"/>
          </a:xfrm>
        </p:spPr>
      </p:pic>
      <p:sp>
        <p:nvSpPr>
          <p:cNvPr id="3" name="TextBox 2"/>
          <p:cNvSpPr txBox="1"/>
          <p:nvPr/>
        </p:nvSpPr>
        <p:spPr>
          <a:xfrm>
            <a:off x="5115615" y="1963670"/>
            <a:ext cx="3540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ETAPA 1: </a:t>
            </a:r>
            <a:r>
              <a:rPr lang="en-US" dirty="0" err="1" smtClean="0"/>
              <a:t>Aba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 Verde, Clique e </a:t>
            </a:r>
            <a:r>
              <a:rPr lang="en-US" dirty="0" err="1" smtClean="0"/>
              <a:t>segure</a:t>
            </a:r>
            <a:r>
              <a:rPr lang="en-US" dirty="0" smtClean="0"/>
              <a:t> Mover </a:t>
            </a:r>
            <a:r>
              <a:rPr lang="en-US" dirty="0" err="1" smtClean="0"/>
              <a:t>Direção</a:t>
            </a:r>
            <a:r>
              <a:rPr lang="en-US" dirty="0" smtClean="0"/>
              <a:t> e </a:t>
            </a:r>
            <a:r>
              <a:rPr lang="en-US" dirty="0" err="1" smtClean="0"/>
              <a:t>arraste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área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ETAPA 2: </a:t>
            </a:r>
            <a:r>
              <a:rPr lang="en-US" dirty="0" err="1" smtClean="0"/>
              <a:t>Deixe</a:t>
            </a:r>
            <a:r>
              <a:rPr lang="en-US" dirty="0" smtClean="0"/>
              <a:t> </a:t>
            </a:r>
            <a:r>
              <a:rPr lang="en-US" dirty="0" err="1" smtClean="0"/>
              <a:t>próximo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</a:t>
            </a:r>
            <a:r>
              <a:rPr lang="en-US" dirty="0" smtClean="0"/>
              <a:t>(seta </a:t>
            </a:r>
            <a:r>
              <a:rPr lang="en-US" dirty="0" err="1" smtClean="0"/>
              <a:t>verde</a:t>
            </a:r>
            <a:r>
              <a:rPr lang="en-US" dirty="0" smtClean="0"/>
              <a:t>)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V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animação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Picture 8" descr="Screen Shot 2014-08-07 at 10.56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57199" y="1873337"/>
            <a:ext cx="4552674" cy="100392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864339" y="2119953"/>
            <a:ext cx="652519" cy="722353"/>
          </a:xfrm>
          <a:prstGeom prst="ellipse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4-08-07 at 11.05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04634" y="3457098"/>
            <a:ext cx="2519409" cy="911276"/>
          </a:xfrm>
          <a:prstGeom prst="rect">
            <a:avLst/>
          </a:prstGeom>
        </p:spPr>
      </p:pic>
      <p:pic>
        <p:nvPicPr>
          <p:cNvPr id="16" name="Picture 15" descr="Screen Shot 2014-08-07 at 12.29.4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061475" y="1008012"/>
            <a:ext cx="3987800" cy="4953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847672" cy="283845"/>
          </a:xfrm>
        </p:spPr>
        <p:txBody>
          <a:bodyPr/>
          <a:lstStyle/>
          <a:p>
            <a:r>
              <a:rPr lang="en-US" dirty="0" smtClean="0"/>
              <a:t>Copyright © EV3Lessons.com 2015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0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Desafio</a:t>
            </a:r>
            <a:r>
              <a:rPr lang="en-US" dirty="0" smtClean="0"/>
              <a:t> 1: mover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reta</a:t>
            </a:r>
            <a:r>
              <a:rPr lang="en-US" dirty="0" smtClean="0"/>
              <a:t> (3 </a:t>
            </a:r>
            <a:r>
              <a:rPr lang="en-US" dirty="0" err="1" smtClean="0"/>
              <a:t>segundos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 descr="cYe8ZOwCkOQ8qFYjFHcssZvIxYReepNrvHOdvHnFdMc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26557"/>
          <a:stretch/>
        </p:blipFill>
        <p:spPr>
          <a:xfrm>
            <a:off x="2792750" y="1846041"/>
            <a:ext cx="1752623" cy="1020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15615" y="1614650"/>
            <a:ext cx="35404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ETAPA 1: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Aba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Bloco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Verde, Clique 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segure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Mover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Direção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arraste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para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área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programação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ETAPA 2: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Arraste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próximo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EP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2: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Deixe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junto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Bloco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Inicial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(seta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verde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en-US" dirty="0" smtClean="0"/>
              <a:t>ETAPA 3: </a:t>
            </a:r>
            <a:r>
              <a:rPr lang="en-US" dirty="0" err="1" smtClean="0"/>
              <a:t>Selecione</a:t>
            </a:r>
            <a:r>
              <a:rPr lang="en-US" dirty="0" smtClean="0"/>
              <a:t> </a:t>
            </a:r>
            <a:r>
              <a:rPr lang="en-US" dirty="0" err="1" smtClean="0"/>
              <a:t>Opções</a:t>
            </a:r>
            <a:r>
              <a:rPr lang="en-US" dirty="0" smtClean="0"/>
              <a:t>. Mover </a:t>
            </a:r>
            <a:r>
              <a:rPr lang="en-US" dirty="0" smtClean="0"/>
              <a:t>“3 </a:t>
            </a:r>
            <a:r>
              <a:rPr lang="en-US" dirty="0" err="1" smtClean="0"/>
              <a:t>Segundos</a:t>
            </a:r>
            <a:r>
              <a:rPr lang="en-US" dirty="0" smtClean="0"/>
              <a:t>”.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ETAPA 4: </a:t>
            </a:r>
            <a:r>
              <a:rPr lang="en-US" dirty="0" err="1" smtClean="0"/>
              <a:t>Conecte</a:t>
            </a:r>
            <a:r>
              <a:rPr lang="en-US" dirty="0" smtClean="0"/>
              <a:t> o </a:t>
            </a:r>
            <a:r>
              <a:rPr lang="en-US" dirty="0" err="1" smtClean="0"/>
              <a:t>cabo</a:t>
            </a:r>
            <a:r>
              <a:rPr lang="en-US" dirty="0" smtClean="0"/>
              <a:t> USB no EV3 e no Laptop.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ETAPA 5: </a:t>
            </a:r>
            <a:r>
              <a:rPr lang="en-US" dirty="0" err="1" smtClean="0"/>
              <a:t>Baixe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EV3</a:t>
            </a:r>
            <a:endParaRPr lang="en-US" dirty="0"/>
          </a:p>
        </p:txBody>
      </p:sp>
      <p:pic>
        <p:nvPicPr>
          <p:cNvPr id="7" name="Picture 6" descr="Screen Shot 2014-08-07 at 10.54.27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00140" y="4927541"/>
            <a:ext cx="4645054" cy="1565334"/>
          </a:xfrm>
          <a:prstGeom prst="rect">
            <a:avLst/>
          </a:prstGeom>
        </p:spPr>
      </p:pic>
      <p:pic>
        <p:nvPicPr>
          <p:cNvPr id="11" name="Picture 10" descr="Screen Shot 2014-08-07 at 10.59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26316" y="1846041"/>
            <a:ext cx="1322170" cy="1165162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48342" y="2249207"/>
            <a:ext cx="1496964" cy="36437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63002" y="2307937"/>
            <a:ext cx="270663" cy="55848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35627" y="5237584"/>
            <a:ext cx="509567" cy="437247"/>
          </a:xfrm>
          <a:prstGeom prst="rect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1" idx="3"/>
          </p:cNvCxnSpPr>
          <p:nvPr/>
        </p:nvCxnSpPr>
        <p:spPr>
          <a:xfrm>
            <a:off x="1848486" y="2428622"/>
            <a:ext cx="1089676" cy="1849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41895"/>
          <a:stretch/>
        </p:blipFill>
        <p:spPr>
          <a:xfrm>
            <a:off x="526316" y="3110190"/>
            <a:ext cx="1689876" cy="17526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878427" cy="283845"/>
          </a:xfrm>
        </p:spPr>
        <p:txBody>
          <a:bodyPr/>
          <a:lstStyle/>
          <a:p>
            <a:r>
              <a:rPr lang="en-US" dirty="0" smtClean="0"/>
              <a:t>Copyright © EV3Lessons.com 2015 </a:t>
            </a:r>
            <a:r>
              <a:rPr lang="en-US" dirty="0" smtClean="0"/>
              <a:t>((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22631" y="1671252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50179" y="3732939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50659" y="4698139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6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Instruções</a:t>
            </a:r>
            <a:r>
              <a:rPr lang="en-US" dirty="0" smtClean="0"/>
              <a:t> de </a:t>
            </a:r>
            <a:r>
              <a:rPr lang="en-US" dirty="0" err="1" smtClean="0"/>
              <a:t>professores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245474" cy="51203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/>
              <a:t>Divida</a:t>
            </a:r>
            <a:r>
              <a:rPr lang="en-US" sz="2800" dirty="0" smtClean="0"/>
              <a:t> as </a:t>
            </a:r>
            <a:r>
              <a:rPr lang="en-US" sz="2800" dirty="0" err="1" smtClean="0"/>
              <a:t>turma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grupos</a:t>
            </a:r>
            <a:r>
              <a:rPr lang="en-US" sz="2800" dirty="0" smtClean="0"/>
              <a:t> </a:t>
            </a:r>
            <a:r>
              <a:rPr lang="en-US" sz="2800" dirty="0" err="1" smtClean="0"/>
              <a:t>conforme</a:t>
            </a:r>
            <a:r>
              <a:rPr lang="en-US" sz="2800" dirty="0" smtClean="0"/>
              <a:t> a </a:t>
            </a:r>
            <a:r>
              <a:rPr lang="en-US" sz="2800" dirty="0" err="1" smtClean="0"/>
              <a:t>necessidade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/>
              <a:t>Dê</a:t>
            </a:r>
            <a:r>
              <a:rPr lang="en-US" sz="2800" dirty="0" smtClean="0"/>
              <a:t> a </a:t>
            </a:r>
            <a:r>
              <a:rPr lang="en-US" sz="2800" dirty="0" err="1" smtClean="0"/>
              <a:t>cada</a:t>
            </a:r>
            <a:r>
              <a:rPr lang="en-US" sz="2800" dirty="0" smtClean="0"/>
              <a:t> time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cópia</a:t>
            </a:r>
            <a:r>
              <a:rPr lang="en-US" sz="2800" dirty="0" smtClean="0"/>
              <a:t> do Worksheet </a:t>
            </a:r>
            <a:r>
              <a:rPr lang="en-US" sz="2800" dirty="0" err="1" smtClean="0"/>
              <a:t>Desafio</a:t>
            </a:r>
            <a:r>
              <a:rPr lang="en-US" sz="2800" dirty="0" smtClean="0"/>
              <a:t> do </a:t>
            </a:r>
            <a:r>
              <a:rPr lang="en-US" sz="2800" dirty="0" err="1" smtClean="0"/>
              <a:t>Movimento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Linha</a:t>
            </a:r>
            <a:r>
              <a:rPr lang="en-US" sz="2800" dirty="0" smtClean="0"/>
              <a:t> </a:t>
            </a:r>
            <a:r>
              <a:rPr lang="en-US" sz="2800" dirty="0" err="1" smtClean="0"/>
              <a:t>Reta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/>
              <a:t>Detalhes</a:t>
            </a:r>
            <a:r>
              <a:rPr lang="en-US" sz="2800" dirty="0" smtClean="0"/>
              <a:t> do </a:t>
            </a:r>
            <a:r>
              <a:rPr lang="en-US" sz="2800" dirty="0" err="1" smtClean="0"/>
              <a:t>desafio</a:t>
            </a:r>
            <a:r>
              <a:rPr lang="en-US" sz="2800" dirty="0" smtClean="0"/>
              <a:t> </a:t>
            </a:r>
            <a:r>
              <a:rPr lang="en-US" sz="2800" dirty="0" err="1" smtClean="0"/>
              <a:t>estão</a:t>
            </a:r>
            <a:r>
              <a:rPr lang="en-US" sz="2800" dirty="0" smtClean="0"/>
              <a:t> no slide 8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/>
              <a:t>Página</a:t>
            </a:r>
            <a:r>
              <a:rPr lang="en-US" sz="2800" dirty="0" smtClean="0"/>
              <a:t> de </a:t>
            </a:r>
            <a:r>
              <a:rPr lang="en-US" sz="2800" dirty="0" err="1" smtClean="0"/>
              <a:t>Discussão</a:t>
            </a:r>
            <a:r>
              <a:rPr lang="en-US" sz="2800" dirty="0" smtClean="0"/>
              <a:t> no slide 9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/>
              <a:t>Solução</a:t>
            </a:r>
            <a:r>
              <a:rPr lang="en-US" sz="2800" dirty="0" smtClean="0"/>
              <a:t> do </a:t>
            </a:r>
            <a:r>
              <a:rPr lang="en-US" sz="2800" dirty="0" err="1" smtClean="0"/>
              <a:t>Desafio</a:t>
            </a:r>
            <a:r>
              <a:rPr lang="en-US" sz="2800" dirty="0" smtClean="0"/>
              <a:t> no slide 10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maneira</a:t>
            </a:r>
            <a:r>
              <a:rPr lang="en-US" sz="2800" dirty="0" smtClean="0"/>
              <a:t> </a:t>
            </a:r>
            <a:r>
              <a:rPr lang="en-US" sz="2800" dirty="0" err="1" smtClean="0"/>
              <a:t>melhor</a:t>
            </a:r>
            <a:r>
              <a:rPr lang="en-US" sz="2800" dirty="0" smtClean="0"/>
              <a:t> no slide 11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919591" cy="283845"/>
          </a:xfrm>
        </p:spPr>
        <p:txBody>
          <a:bodyPr/>
          <a:lstStyle/>
          <a:p>
            <a:r>
              <a:rPr lang="en-US" dirty="0" smtClean="0"/>
              <a:t>Copyright © EV3Lessons.com 2015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</a:t>
            </a:r>
            <a:r>
              <a:rPr lang="en-US" dirty="0" smtClean="0"/>
              <a:t>/2015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62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Mover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reta</a:t>
            </a:r>
            <a:r>
              <a:rPr lang="en-US" dirty="0" smtClean="0"/>
              <a:t>: </a:t>
            </a:r>
            <a:r>
              <a:rPr lang="en-US" dirty="0" err="1" smtClean="0"/>
              <a:t>segundo</a:t>
            </a:r>
            <a:r>
              <a:rPr lang="en-US" dirty="0" smtClean="0"/>
              <a:t> </a:t>
            </a:r>
            <a:r>
              <a:rPr lang="en-US" dirty="0" smtClean="0"/>
              <a:t>vs. </a:t>
            </a:r>
            <a:r>
              <a:rPr lang="en-US" dirty="0" err="1" smtClean="0"/>
              <a:t>graus</a:t>
            </a:r>
            <a:r>
              <a:rPr lang="en-US" dirty="0" smtClean="0"/>
              <a:t> vs. </a:t>
            </a:r>
            <a:r>
              <a:rPr lang="en-US" dirty="0" err="1" smtClean="0"/>
              <a:t>rotações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55958" cy="4373563"/>
          </a:xfrm>
        </p:spPr>
        <p:txBody>
          <a:bodyPr>
            <a:normAutofit/>
          </a:bodyPr>
          <a:lstStyle/>
          <a:p>
            <a:r>
              <a:rPr lang="en-US" dirty="0" smtClean="0"/>
              <a:t>DESAFIO: </a:t>
            </a:r>
            <a:r>
              <a:rPr lang="en-US" dirty="0" err="1" smtClean="0"/>
              <a:t>Mova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frente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a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chegada</a:t>
            </a:r>
            <a:r>
              <a:rPr lang="en-US" dirty="0" smtClean="0"/>
              <a:t> (1) e volte à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partida</a:t>
            </a:r>
            <a:r>
              <a:rPr lang="en-US" dirty="0" smtClean="0"/>
              <a:t> (2).</a:t>
            </a:r>
            <a:endParaRPr lang="en-US" dirty="0" smtClean="0"/>
          </a:p>
          <a:p>
            <a:r>
              <a:rPr lang="en-US" dirty="0" err="1" smtClean="0"/>
              <a:t>Tente</a:t>
            </a:r>
            <a:r>
              <a:rPr lang="en-US" dirty="0" smtClean="0"/>
              <a:t> no </a:t>
            </a:r>
            <a:r>
              <a:rPr lang="en-US" dirty="0" err="1" smtClean="0"/>
              <a:t>modo</a:t>
            </a:r>
            <a:r>
              <a:rPr lang="en-US" dirty="0" smtClean="0"/>
              <a:t> SEGUNDOS, GRAUS </a:t>
            </a:r>
            <a:r>
              <a:rPr lang="en-US" dirty="0" err="1" smtClean="0"/>
              <a:t>ou</a:t>
            </a:r>
            <a:r>
              <a:rPr lang="en-US" dirty="0" smtClean="0"/>
              <a:t> ROTAÇÕES e </a:t>
            </a:r>
            <a:r>
              <a:rPr lang="en-US" dirty="0" err="1" smtClean="0"/>
              <a:t>ajuste</a:t>
            </a:r>
            <a:r>
              <a:rPr lang="en-US" dirty="0" smtClean="0"/>
              <a:t> a </a:t>
            </a:r>
            <a:r>
              <a:rPr lang="en-US" dirty="0" err="1" smtClean="0"/>
              <a:t>duração</a:t>
            </a:r>
            <a:r>
              <a:rPr lang="en-US" dirty="0" smtClean="0"/>
              <a:t>/</a:t>
            </a:r>
            <a:r>
              <a:rPr lang="en-US" dirty="0" err="1" smtClean="0"/>
              <a:t>distância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Tente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velocidades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158" y="1871579"/>
            <a:ext cx="2540000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75158" y="5558588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15789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52064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61263" y="34490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75053" y="36014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9774" y="143439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CHEGADA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79774" y="5744877"/>
            <a:ext cx="116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PARTIDA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940140" cy="283845"/>
          </a:xfrm>
        </p:spPr>
        <p:txBody>
          <a:bodyPr/>
          <a:lstStyle/>
          <a:p>
            <a:r>
              <a:rPr lang="en-US" dirty="0" smtClean="0"/>
              <a:t>Copyright © EV3Lessons.com 2015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23/06/2015)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6667610" y="5405934"/>
            <a:ext cx="1053186" cy="1120696"/>
            <a:chOff x="6507213" y="1268447"/>
            <a:chExt cx="1199001" cy="1488066"/>
          </a:xfrm>
        </p:grpSpPr>
        <p:grpSp>
          <p:nvGrpSpPr>
            <p:cNvPr id="15" name="Group 14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216810" y="1268447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08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208E-6 -4.85886E-6 L -0.00017 -0.525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52592 L 4.43634E-6 3.7667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9704"/>
            <a:ext cx="8245475" cy="13716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Discussão</a:t>
            </a:r>
            <a:r>
              <a:rPr lang="en-US" sz="3200" dirty="0" smtClean="0"/>
              <a:t> de mover </a:t>
            </a:r>
            <a:r>
              <a:rPr lang="en-US" sz="3200" dirty="0" err="1" smtClean="0"/>
              <a:t>em</a:t>
            </a:r>
            <a:r>
              <a:rPr lang="en-US" sz="3200" dirty="0" smtClean="0"/>
              <a:t> </a:t>
            </a:r>
            <a:r>
              <a:rPr lang="en-US" sz="3200" dirty="0" err="1" smtClean="0"/>
              <a:t>linha</a:t>
            </a:r>
            <a:r>
              <a:rPr lang="en-US" sz="3200" dirty="0" smtClean="0"/>
              <a:t> </a:t>
            </a:r>
            <a:r>
              <a:rPr lang="en-US" sz="3200" dirty="0" err="1" smtClean="0"/>
              <a:t>reta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878494" cy="283845"/>
          </a:xfrm>
        </p:spPr>
        <p:txBody>
          <a:bodyPr/>
          <a:lstStyle/>
          <a:p>
            <a:r>
              <a:rPr lang="en-US" dirty="0" smtClean="0"/>
              <a:t>Copyright © EV3Lessons.com 2015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23/06/2015)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4010" y="926708"/>
            <a:ext cx="77203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Você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supõe</a:t>
            </a:r>
            <a:r>
              <a:rPr lang="en-US" sz="2400" b="1" dirty="0" smtClean="0"/>
              <a:t> e </a:t>
            </a:r>
            <a:r>
              <a:rPr lang="en-US" sz="2400" b="1" dirty="0" err="1" smtClean="0"/>
              <a:t>checa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muito</a:t>
            </a:r>
            <a:r>
              <a:rPr lang="en-US" sz="2400" b="1" dirty="0" smtClean="0"/>
              <a:t>?</a:t>
            </a:r>
            <a:endParaRPr lang="en-US" sz="2400" b="1" dirty="0" smtClean="0"/>
          </a:p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Sim</a:t>
            </a:r>
            <a:r>
              <a:rPr lang="en-US" sz="2400" dirty="0" smtClean="0">
                <a:solidFill>
                  <a:srgbClr val="FF0000"/>
                </a:solidFill>
              </a:rPr>
              <a:t>. </a:t>
            </a:r>
            <a:r>
              <a:rPr lang="en-US" sz="2400" dirty="0" err="1" smtClean="0">
                <a:solidFill>
                  <a:srgbClr val="FF0000"/>
                </a:solidFill>
              </a:rPr>
              <a:t>Programação</a:t>
            </a:r>
            <a:r>
              <a:rPr lang="en-US" sz="2400" dirty="0" smtClean="0">
                <a:solidFill>
                  <a:srgbClr val="FF0000"/>
                </a:solidFill>
              </a:rPr>
              <a:t> com </a:t>
            </a:r>
            <a:r>
              <a:rPr lang="en-US" sz="2400" dirty="0" err="1" smtClean="0">
                <a:solidFill>
                  <a:srgbClr val="FF0000"/>
                </a:solidFill>
              </a:rPr>
              <a:t>segundos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rotações</a:t>
            </a:r>
            <a:r>
              <a:rPr lang="en-US" sz="2400" dirty="0" smtClean="0">
                <a:solidFill>
                  <a:srgbClr val="FF0000"/>
                </a:solidFill>
              </a:rPr>
              <a:t> e </a:t>
            </a:r>
            <a:r>
              <a:rPr lang="en-US" sz="2400" dirty="0" err="1" smtClean="0">
                <a:solidFill>
                  <a:srgbClr val="FF0000"/>
                </a:solidFill>
              </a:rPr>
              <a:t>graus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usando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suposições</a:t>
            </a:r>
            <a:r>
              <a:rPr lang="en-US" sz="2400" dirty="0" smtClean="0">
                <a:solidFill>
                  <a:srgbClr val="FF0000"/>
                </a:solidFill>
              </a:rPr>
              <a:t> e </a:t>
            </a:r>
            <a:r>
              <a:rPr lang="en-US" sz="2400" dirty="0" err="1" smtClean="0">
                <a:solidFill>
                  <a:srgbClr val="FF0000"/>
                </a:solidFill>
              </a:rPr>
              <a:t>checando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toma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muito</a:t>
            </a:r>
            <a:r>
              <a:rPr lang="en-US" sz="2400" dirty="0" smtClean="0">
                <a:solidFill>
                  <a:srgbClr val="FF0000"/>
                </a:solidFill>
              </a:rPr>
              <a:t> tempo e </a:t>
            </a:r>
            <a:r>
              <a:rPr lang="en-US" sz="2400" dirty="0" err="1" smtClean="0">
                <a:solidFill>
                  <a:srgbClr val="FF0000"/>
                </a:solidFill>
              </a:rPr>
              <a:t>esforço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/>
          </a:p>
          <a:p>
            <a:r>
              <a:rPr lang="en-US" sz="2400" b="1" dirty="0" err="1" smtClean="0"/>
              <a:t>Alterar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velocidade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conta</a:t>
            </a:r>
            <a:r>
              <a:rPr lang="en-US" sz="2400" b="1" dirty="0" smtClean="0"/>
              <a:t>?</a:t>
            </a:r>
            <a:endParaRPr lang="en-US" sz="2400" b="1" dirty="0" smtClean="0"/>
          </a:p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Sim</a:t>
            </a:r>
            <a:r>
              <a:rPr lang="en-US" sz="2400" dirty="0" smtClean="0">
                <a:solidFill>
                  <a:srgbClr val="FF0000"/>
                </a:solidFill>
              </a:rPr>
              <a:t>. </a:t>
            </a:r>
            <a:r>
              <a:rPr lang="en-US" sz="2400" dirty="0" err="1" smtClean="0">
                <a:solidFill>
                  <a:srgbClr val="FF0000"/>
                </a:solidFill>
              </a:rPr>
              <a:t>Quando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você</a:t>
            </a:r>
            <a:r>
              <a:rPr lang="en-US" sz="2400" dirty="0" smtClean="0">
                <a:solidFill>
                  <a:srgbClr val="FF0000"/>
                </a:solidFill>
              </a:rPr>
              <a:t> move </a:t>
            </a:r>
            <a:r>
              <a:rPr lang="en-US" sz="2400" dirty="0" err="1" smtClean="0">
                <a:solidFill>
                  <a:srgbClr val="FF0000"/>
                </a:solidFill>
              </a:rPr>
              <a:t>em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segundos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sua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velocidade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contará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b="1" dirty="0"/>
          </a:p>
          <a:p>
            <a:r>
              <a:rPr lang="en-US" sz="2400" b="1" dirty="0" smtClean="0"/>
              <a:t>O </a:t>
            </a:r>
            <a:r>
              <a:rPr lang="en-US" sz="2400" b="1" dirty="0" err="1" smtClean="0"/>
              <a:t>tamanho</a:t>
            </a:r>
            <a:r>
              <a:rPr lang="en-US" sz="2400" b="1" dirty="0" smtClean="0"/>
              <a:t> das </a:t>
            </a:r>
            <a:r>
              <a:rPr lang="en-US" sz="2400" b="1" dirty="0" err="1" smtClean="0"/>
              <a:t>rodas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importa</a:t>
            </a:r>
            <a:r>
              <a:rPr lang="en-US" sz="2400" b="1" dirty="0" smtClean="0"/>
              <a:t>? </a:t>
            </a:r>
            <a:r>
              <a:rPr lang="en-US" sz="2400" b="1" dirty="0" err="1" smtClean="0"/>
              <a:t>Por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quê</a:t>
            </a:r>
            <a:r>
              <a:rPr lang="en-US" sz="2400" b="1" dirty="0" smtClean="0"/>
              <a:t>?</a:t>
            </a:r>
            <a:endParaRPr lang="en-US" sz="2400" b="1" dirty="0" smtClean="0"/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O </a:t>
            </a:r>
            <a:r>
              <a:rPr lang="en-US" sz="2400" dirty="0" err="1" smtClean="0">
                <a:solidFill>
                  <a:srgbClr val="FF0000"/>
                </a:solidFill>
              </a:rPr>
              <a:t>tamanho</a:t>
            </a:r>
            <a:r>
              <a:rPr lang="en-US" sz="2400" dirty="0" smtClean="0">
                <a:solidFill>
                  <a:srgbClr val="FF0000"/>
                </a:solidFill>
              </a:rPr>
              <a:t> das </a:t>
            </a:r>
            <a:r>
              <a:rPr lang="en-US" sz="2400" dirty="0" err="1" smtClean="0">
                <a:solidFill>
                  <a:srgbClr val="FF0000"/>
                </a:solidFill>
              </a:rPr>
              <a:t>rodas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afeta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em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graus</a:t>
            </a:r>
            <a:r>
              <a:rPr lang="en-US" sz="2400" dirty="0" smtClean="0">
                <a:solidFill>
                  <a:srgbClr val="FF0000"/>
                </a:solidFill>
              </a:rPr>
              <a:t>/</a:t>
            </a:r>
            <a:r>
              <a:rPr lang="en-US" sz="2400" dirty="0" err="1" smtClean="0">
                <a:solidFill>
                  <a:srgbClr val="FF0000"/>
                </a:solidFill>
              </a:rPr>
              <a:t>rotações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/>
            <a:endParaRPr lang="en-US" sz="2400" b="1" dirty="0"/>
          </a:p>
          <a:p>
            <a:r>
              <a:rPr lang="en-US" sz="2400" b="1" dirty="0" smtClean="0"/>
              <a:t>O </a:t>
            </a:r>
            <a:r>
              <a:rPr lang="en-US" sz="2400" b="1" dirty="0" err="1" smtClean="0"/>
              <a:t>nível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bateria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importar</a:t>
            </a:r>
            <a:r>
              <a:rPr lang="en-US" sz="2400" b="1" dirty="0" smtClean="0"/>
              <a:t>? </a:t>
            </a:r>
            <a:r>
              <a:rPr lang="en-US" sz="2400" b="1" dirty="0" err="1" smtClean="0"/>
              <a:t>Por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quê</a:t>
            </a:r>
            <a:r>
              <a:rPr lang="en-US" sz="2400" b="1" dirty="0" smtClean="0"/>
              <a:t>?</a:t>
            </a:r>
            <a:endParaRPr lang="en-US" sz="2400" b="1" dirty="0" smtClean="0"/>
          </a:p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Quando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você</a:t>
            </a:r>
            <a:r>
              <a:rPr lang="en-US" sz="2400" dirty="0" smtClean="0">
                <a:solidFill>
                  <a:srgbClr val="FF0000"/>
                </a:solidFill>
              </a:rPr>
              <a:t> move </a:t>
            </a:r>
            <a:r>
              <a:rPr lang="en-US" sz="2400" dirty="0" err="1" smtClean="0">
                <a:solidFill>
                  <a:srgbClr val="FF0000"/>
                </a:solidFill>
              </a:rPr>
              <a:t>em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segundos</a:t>
            </a:r>
            <a:r>
              <a:rPr lang="en-US" sz="2400" dirty="0" smtClean="0">
                <a:solidFill>
                  <a:srgbClr val="FF0000"/>
                </a:solidFill>
              </a:rPr>
              <a:t>, o </a:t>
            </a:r>
            <a:r>
              <a:rPr lang="en-US" sz="2400" dirty="0" err="1" smtClean="0">
                <a:solidFill>
                  <a:srgbClr val="FF0000"/>
                </a:solidFill>
              </a:rPr>
              <a:t>nível</a:t>
            </a:r>
            <a:r>
              <a:rPr lang="en-US" sz="2400" dirty="0" smtClean="0">
                <a:solidFill>
                  <a:srgbClr val="FF0000"/>
                </a:solidFill>
              </a:rPr>
              <a:t> de </a:t>
            </a:r>
            <a:r>
              <a:rPr lang="en-US" sz="2400" dirty="0" err="1" smtClean="0">
                <a:solidFill>
                  <a:srgbClr val="FF0000"/>
                </a:solidFill>
              </a:rPr>
              <a:t>bateria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muda</a:t>
            </a:r>
            <a:r>
              <a:rPr lang="en-US" sz="2400" dirty="0" smtClean="0">
                <a:solidFill>
                  <a:srgbClr val="FF0000"/>
                </a:solidFill>
              </a:rPr>
              <a:t> a </a:t>
            </a:r>
            <a:r>
              <a:rPr lang="en-US" sz="2400" dirty="0" err="1" smtClean="0">
                <a:solidFill>
                  <a:srgbClr val="FF0000"/>
                </a:solidFill>
              </a:rPr>
              <a:t>potência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78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6356</TotalTime>
  <Words>663</Words>
  <Application>Microsoft Office PowerPoint</Application>
  <PresentationFormat>Apresentação na tela (4:3)</PresentationFormat>
  <Paragraphs>106</Paragraphs>
  <Slides>12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Essential</vt:lpstr>
      <vt:lpstr>Custom Design</vt:lpstr>
      <vt:lpstr>LIÇÕES DE PROGRAMAÇÃO EV3 INICIANTE</vt:lpstr>
      <vt:lpstr>Objetivos da lição</vt:lpstr>
      <vt:lpstr>bloco de mover direção</vt:lpstr>
      <vt:lpstr>POTÊNCIA NEGATIVA E POSITIVA: PARA TRÁS E PARA FRENTE</vt:lpstr>
      <vt:lpstr>Como você usa mover em linha reta?</vt:lpstr>
      <vt:lpstr>Desafio 1: mover em linha reta (3 segundos)</vt:lpstr>
      <vt:lpstr>Instruções de professores</vt:lpstr>
      <vt:lpstr>Mover em linha reta: segundo vs. graus vs. rotações</vt:lpstr>
      <vt:lpstr>Discussão de mover em linha reta</vt:lpstr>
      <vt:lpstr>Solução do desafio</vt:lpstr>
      <vt:lpstr>solução: use visualização de portas</vt:lpstr>
      <vt:lpstr>créditos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ALUNO</cp:lastModifiedBy>
  <cp:revision>13</cp:revision>
  <dcterms:created xsi:type="dcterms:W3CDTF">2014-08-07T02:19:13Z</dcterms:created>
  <dcterms:modified xsi:type="dcterms:W3CDTF">2015-06-23T18:30:10Z</dcterms:modified>
</cp:coreProperties>
</file>