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410" r:id="rId2"/>
    <p:sldId id="423" r:id="rId3"/>
    <p:sldId id="415" r:id="rId4"/>
    <p:sldId id="414" r:id="rId5"/>
    <p:sldId id="419" r:id="rId6"/>
    <p:sldId id="327" r:id="rId7"/>
    <p:sldId id="418" r:id="rId8"/>
    <p:sldId id="420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9563" autoAdjust="0"/>
  </p:normalViewPr>
  <p:slideViewPr>
    <p:cSldViewPr snapToGrid="0" snapToObjects="1">
      <p:cViewPr>
        <p:scale>
          <a:sx n="86" d="100"/>
          <a:sy n="86" d="100"/>
        </p:scale>
        <p:origin x="-59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EBD1-BF19-4577-AA50-8FDC66D4ABDA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841-BA90-48FC-9CA6-BD42511D5843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623B-D2F7-4F4D-BEAB-DF4DB430E817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EB12-689B-4FEB-88B6-4643836D4D2F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1F5-5077-4EE3-A8A1-63E4004FF903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F06-981D-4728-913D-13A597146948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FD58-8F7E-40DC-B013-43EC8861B127}" type="datetime1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42F-774E-447D-ACDB-682104012A7F}" type="datetime1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C5C0-F335-44B4-B962-A13900E5B6F5}" type="datetime1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57CB-9920-4382-A664-6246417E8504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44F-E428-4042-A149-8B12818FE8BB}" type="datetime1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D172011-4CD2-4141-A550-6EC2A6B0A363}" type="datetime1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ev3 </a:t>
            </a:r>
            <a:r>
              <a:rPr lang="en-US" sz="3200" dirty="0" err="1" smtClean="0"/>
              <a:t>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Sensor de Toque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89613" y="1608463"/>
            <a:ext cx="5365214" cy="947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89613" y="1597455"/>
            <a:ext cx="536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objetivo desse programa é fazer seu robô mover em linha reta até você tocar o sensor com sua mão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366551" y="4294742"/>
            <a:ext cx="1524917" cy="12467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66550" y="4418682"/>
            <a:ext cx="1524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Selecione bloco de mover direção para “</a:t>
            </a:r>
            <a:r>
              <a:rPr lang="pt-BR" sz="1600" dirty="0" err="1" smtClean="0"/>
              <a:t>on</a:t>
            </a:r>
            <a:r>
              <a:rPr lang="pt-BR" sz="1600" dirty="0" smtClean="0"/>
              <a:t>”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2970506" y="4314331"/>
            <a:ext cx="2806089" cy="1207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970507" y="4483560"/>
            <a:ext cx="280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Selecione o bloco espera por </a:t>
            </a:r>
            <a:r>
              <a:rPr lang="pt-BR" sz="1600" dirty="0" err="1" smtClean="0"/>
              <a:t>Toque</a:t>
            </a:r>
            <a:r>
              <a:rPr lang="pt-BR" sz="1600" dirty="0" err="1" smtClean="0">
                <a:sym typeface="Wingdings" panose="05000000000000000000" pitchFamily="2" charset="2"/>
              </a:rPr>
              <a:t>Compare</a:t>
            </a:r>
            <a:r>
              <a:rPr lang="pt-BR" sz="1600" dirty="0" smtClean="0">
                <a:sym typeface="Wingdings" panose="05000000000000000000" pitchFamily="2" charset="2"/>
              </a:rPr>
              <a:t>-&gt;Estado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5836186" y="4299866"/>
            <a:ext cx="1613137" cy="1207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847203" y="4329890"/>
            <a:ext cx="1613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Selecione bloco de direção off com freio (</a:t>
            </a:r>
            <a:r>
              <a:rPr lang="pt-BR" sz="1600" dirty="0" err="1" smtClean="0"/>
              <a:t>brake</a:t>
            </a:r>
            <a:r>
              <a:rPr lang="pt-BR" sz="1600" dirty="0" smtClean="0"/>
              <a:t>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Programa</a:t>
            </a:r>
            <a:r>
              <a:rPr lang="en-US" sz="2800" dirty="0" smtClean="0"/>
              <a:t> </a:t>
            </a:r>
            <a:r>
              <a:rPr lang="en-US" sz="2800" dirty="0" err="1" smtClean="0"/>
              <a:t>seu</a:t>
            </a:r>
            <a:r>
              <a:rPr lang="en-US" sz="2800" dirty="0" smtClean="0"/>
              <a:t> </a:t>
            </a:r>
            <a:r>
              <a:rPr lang="en-US" sz="2800" dirty="0" err="1" smtClean="0"/>
              <a:t>robô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smtClean="0"/>
              <a:t>mover </a:t>
            </a:r>
            <a:r>
              <a:rPr lang="en-US" sz="2800" dirty="0" err="1" smtClean="0"/>
              <a:t>até</a:t>
            </a:r>
            <a:r>
              <a:rPr lang="en-US" sz="2800" dirty="0" smtClean="0"/>
              <a:t> </a:t>
            </a:r>
            <a:r>
              <a:rPr lang="en-US" sz="2800" dirty="0" err="1" smtClean="0"/>
              <a:t>ele</a:t>
            </a:r>
            <a:r>
              <a:rPr lang="en-US" sz="2800" dirty="0" smtClean="0"/>
              <a:t> </a:t>
            </a:r>
            <a:r>
              <a:rPr lang="en-US" sz="2800" dirty="0" err="1" smtClean="0"/>
              <a:t>acertar</a:t>
            </a:r>
            <a:r>
              <a:rPr lang="en-US" sz="2800" dirty="0" smtClean="0"/>
              <a:t> o </a:t>
            </a:r>
            <a:r>
              <a:rPr lang="en-US" sz="2800" dirty="0" err="1" smtClean="0"/>
              <a:t>anto</a:t>
            </a:r>
            <a:r>
              <a:rPr lang="en-US" sz="2800" dirty="0" smtClean="0"/>
              <a:t> da </a:t>
            </a:r>
            <a:r>
              <a:rPr lang="en-US" sz="2800" dirty="0" err="1" smtClean="0"/>
              <a:t>parede</a:t>
            </a:r>
            <a:r>
              <a:rPr lang="en-US" sz="2800" dirty="0" smtClean="0"/>
              <a:t>. </a:t>
            </a:r>
            <a:r>
              <a:rPr lang="en-US" sz="2800" dirty="0" err="1" smtClean="0"/>
              <a:t>Então</a:t>
            </a:r>
            <a:r>
              <a:rPr lang="en-US" sz="2800" dirty="0" smtClean="0"/>
              <a:t> volte e </a:t>
            </a:r>
            <a:r>
              <a:rPr lang="en-US" sz="2800" dirty="0" err="1" smtClean="0"/>
              <a:t>vire</a:t>
            </a:r>
            <a:r>
              <a:rPr lang="en-US" sz="2800" dirty="0" smtClean="0"/>
              <a:t> à </a:t>
            </a:r>
            <a:r>
              <a:rPr lang="en-US" sz="2800" dirty="0" err="1" smtClean="0"/>
              <a:t>direita</a:t>
            </a:r>
            <a:r>
              <a:rPr lang="en-US" sz="2800" dirty="0" smtClean="0"/>
              <a:t> 90 </a:t>
            </a:r>
            <a:r>
              <a:rPr lang="en-US" sz="2800" dirty="0" err="1" smtClean="0"/>
              <a:t>graus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856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solto</a:t>
            </a:r>
            <a:endParaRPr lang="en-US" dirty="0" smtClean="0"/>
          </a:p>
          <a:p>
            <a:r>
              <a:rPr lang="en-US" dirty="0" smtClean="0"/>
              <a:t>1 = </a:t>
            </a:r>
            <a:r>
              <a:rPr lang="en-US" dirty="0" err="1" smtClean="0"/>
              <a:t>pressionado</a:t>
            </a:r>
            <a:endParaRPr lang="en-US" dirty="0" smtClean="0"/>
          </a:p>
          <a:p>
            <a:r>
              <a:rPr lang="en-US" dirty="0" smtClean="0"/>
              <a:t>2 = </a:t>
            </a:r>
            <a:r>
              <a:rPr lang="en-US" dirty="0" err="1" smtClean="0"/>
              <a:t>batido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856621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7968" y="5186854"/>
            <a:ext cx="344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Dica</a:t>
            </a:r>
            <a:r>
              <a:rPr lang="en-US" b="1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combinará</a:t>
            </a:r>
            <a:r>
              <a:rPr lang="en-US" dirty="0" smtClean="0"/>
              <a:t> Mover </a:t>
            </a:r>
            <a:r>
              <a:rPr lang="en-US" dirty="0" err="1" smtClean="0"/>
              <a:t>Direção</a:t>
            </a:r>
            <a:r>
              <a:rPr lang="en-US" dirty="0" smtClean="0"/>
              <a:t> + </a:t>
            </a:r>
            <a:r>
              <a:rPr lang="en-US" dirty="0" err="1" smtClean="0"/>
              <a:t>Virada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8" y="1074373"/>
            <a:ext cx="7341219" cy="488575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255922" y="1715144"/>
            <a:ext cx="5365214" cy="947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55922" y="1715144"/>
            <a:ext cx="536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objetivo desse programa é fazer seu robô mover até acertar o canto da mesa. Então volte e vire à direita 90 graus.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55922" y="3937012"/>
            <a:ext cx="1366092" cy="947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55922" y="3937012"/>
            <a:ext cx="1366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Selecione bloco de mover direção para “</a:t>
            </a:r>
            <a:r>
              <a:rPr lang="pt-BR" sz="1400" dirty="0" err="1" smtClean="0"/>
              <a:t>on</a:t>
            </a:r>
            <a:r>
              <a:rPr lang="pt-BR" sz="1400" dirty="0" smtClean="0"/>
              <a:t>”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2655065" y="3894649"/>
            <a:ext cx="2456762" cy="1066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55065" y="3937012"/>
            <a:ext cx="245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Selecione o bloco de espera para toque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err="1" smtClean="0">
                <a:sym typeface="Wingdings" panose="05000000000000000000" pitchFamily="2" charset="2"/>
              </a:rPr>
              <a:t>CompareEstado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199961" y="3894648"/>
            <a:ext cx="2060156" cy="16468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9962" y="3894648"/>
            <a:ext cx="2060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Selecione o bloco de mover direção para “graus” e direção para 50. O valor de 720 graus terá de ser modificado para seu robô (Você mediu esse no visualizador de porta antes das lições iniciantes).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MOTOR ON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err="1" smtClean="0">
                <a:solidFill>
                  <a:srgbClr val="FF0000"/>
                </a:solidFill>
              </a:rPr>
              <a:t>Você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quer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ler</a:t>
            </a:r>
            <a:r>
              <a:rPr lang="en-US" b="0" dirty="0" smtClean="0">
                <a:solidFill>
                  <a:srgbClr val="FF0000"/>
                </a:solidFill>
              </a:rPr>
              <a:t> o sensor </a:t>
            </a:r>
            <a:r>
              <a:rPr lang="en-US" b="0" dirty="0" err="1" smtClean="0">
                <a:solidFill>
                  <a:srgbClr val="FF0000"/>
                </a:solidFill>
              </a:rPr>
              <a:t>enquanto</a:t>
            </a:r>
            <a:r>
              <a:rPr lang="en-US" b="0" dirty="0" smtClean="0">
                <a:solidFill>
                  <a:srgbClr val="FF0000"/>
                </a:solidFill>
              </a:rPr>
              <a:t> o motor </a:t>
            </a:r>
            <a:r>
              <a:rPr lang="en-US" b="0" dirty="0" err="1" smtClean="0">
                <a:solidFill>
                  <a:srgbClr val="FF0000"/>
                </a:solidFill>
              </a:rPr>
              <a:t>está</a:t>
            </a:r>
            <a:r>
              <a:rPr lang="en-US" b="0" dirty="0" smtClean="0">
                <a:solidFill>
                  <a:srgbClr val="FF0000"/>
                </a:solidFill>
              </a:rPr>
              <a:t>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o BLOCO ESPERA POR nesses </a:t>
            </a:r>
            <a:r>
              <a:rPr lang="en-US" dirty="0" err="1" smtClean="0"/>
              <a:t>desafios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err="1" smtClean="0">
                <a:solidFill>
                  <a:srgbClr val="FF0000"/>
                </a:solidFill>
              </a:rPr>
              <a:t>Nós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precisamos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programar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para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esperar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pela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leitura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correta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Qual</a:t>
            </a:r>
            <a:r>
              <a:rPr lang="en-US" dirty="0" smtClean="0"/>
              <a:t> é a </a:t>
            </a:r>
            <a:r>
              <a:rPr lang="en-US" dirty="0" err="1" smtClean="0"/>
              <a:t>diferença</a:t>
            </a:r>
            <a:r>
              <a:rPr lang="en-US" dirty="0" smtClean="0"/>
              <a:t> entre PRESSIONADO, SOLTO e BATIDO?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PRESSIONADO = </a:t>
            </a:r>
            <a:r>
              <a:rPr lang="en-US" b="0" dirty="0" err="1" smtClean="0">
                <a:solidFill>
                  <a:srgbClr val="FF0000"/>
                </a:solidFill>
              </a:rPr>
              <a:t>empurra</a:t>
            </a:r>
            <a:r>
              <a:rPr lang="en-US" b="0" dirty="0" smtClean="0">
                <a:solidFill>
                  <a:srgbClr val="FF0000"/>
                </a:solidFill>
              </a:rPr>
              <a:t>, SOLTO = </a:t>
            </a:r>
            <a:r>
              <a:rPr lang="en-US" b="0" dirty="0" err="1" smtClean="0">
                <a:solidFill>
                  <a:srgbClr val="FF0000"/>
                </a:solidFill>
              </a:rPr>
              <a:t>não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empurra</a:t>
            </a:r>
            <a:r>
              <a:rPr lang="en-US" b="0" dirty="0" smtClean="0">
                <a:solidFill>
                  <a:srgbClr val="FF0000"/>
                </a:solidFill>
              </a:rPr>
              <a:t>, BATIDO = </a:t>
            </a:r>
            <a:r>
              <a:rPr lang="en-US" b="0" dirty="0" err="1" smtClean="0">
                <a:solidFill>
                  <a:srgbClr val="FF0000"/>
                </a:solidFill>
              </a:rPr>
              <a:t>pressionado</a:t>
            </a:r>
            <a:r>
              <a:rPr lang="en-US" b="0" dirty="0" smtClean="0">
                <a:solidFill>
                  <a:srgbClr val="FF0000"/>
                </a:solidFill>
              </a:rPr>
              <a:t> e </a:t>
            </a:r>
            <a:r>
              <a:rPr lang="en-US" b="0" dirty="0" err="1" smtClean="0">
                <a:solidFill>
                  <a:srgbClr val="FF0000"/>
                </a:solidFill>
              </a:rPr>
              <a:t>solto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recentemente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PRESSIONADO = </a:t>
            </a:r>
            <a:r>
              <a:rPr lang="en-US" b="0" dirty="0" err="1" smtClean="0">
                <a:solidFill>
                  <a:srgbClr val="FF0000"/>
                </a:solidFill>
              </a:rPr>
              <a:t>rodando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até</a:t>
            </a:r>
            <a:r>
              <a:rPr lang="en-US" b="0" dirty="0" smtClean="0">
                <a:solidFill>
                  <a:srgbClr val="FF0000"/>
                </a:solidFill>
              </a:rPr>
              <a:t> a </a:t>
            </a:r>
            <a:r>
              <a:rPr lang="en-US" b="0" dirty="0" err="1" smtClean="0">
                <a:solidFill>
                  <a:srgbClr val="FF0000"/>
                </a:solidFill>
              </a:rPr>
              <a:t>parede</a:t>
            </a:r>
            <a:r>
              <a:rPr lang="en-US" b="0" dirty="0" smtClean="0">
                <a:solidFill>
                  <a:srgbClr val="FF0000"/>
                </a:solidFill>
              </a:rPr>
              <a:t>, BATIDO = </a:t>
            </a:r>
            <a:r>
              <a:rPr lang="en-US" b="0" dirty="0" err="1" smtClean="0">
                <a:solidFill>
                  <a:srgbClr val="FF0000"/>
                </a:solidFill>
              </a:rPr>
              <a:t>tocado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por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uma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mão</a:t>
            </a:r>
            <a:r>
              <a:rPr lang="en-US" b="0" dirty="0" smtClean="0">
                <a:solidFill>
                  <a:srgbClr val="FF0000"/>
                </a:solidFill>
              </a:rPr>
              <a:t>, SOLTO = </a:t>
            </a:r>
            <a:r>
              <a:rPr lang="en-US" b="0" dirty="0" err="1" smtClean="0">
                <a:solidFill>
                  <a:srgbClr val="FF0000"/>
                </a:solidFill>
              </a:rPr>
              <a:t>não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mais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tocando</a:t>
            </a:r>
            <a:r>
              <a:rPr lang="en-US" b="0" dirty="0" smtClean="0">
                <a:solidFill>
                  <a:srgbClr val="FF0000"/>
                </a:solidFill>
              </a:rPr>
              <a:t> a </a:t>
            </a:r>
            <a:r>
              <a:rPr lang="en-US" b="0" dirty="0" err="1" smtClean="0">
                <a:solidFill>
                  <a:srgbClr val="FF0000"/>
                </a:solidFill>
              </a:rPr>
              <a:t>parede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smtClean="0"/>
              <a:t>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  <a:r>
              <a:rPr lang="en-US" sz="1800" dirty="0" smtClean="0"/>
              <a:t>dos</a:t>
            </a:r>
            <a:r>
              <a:rPr lang="en-US" sz="1800" dirty="0" smtClean="0"/>
              <a:t> </a:t>
            </a:r>
            <a:r>
              <a:rPr lang="en-US" sz="1800" dirty="0" smtClean="0"/>
              <a:t>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www.ev3lessons.com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 smtClean="0"/>
              <a:t>		</a:t>
            </a: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smtClean="0"/>
              <a:t>: 24/06/2015)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Sensor </a:t>
            </a: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Sensor de Toque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entre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 no </a:t>
            </a:r>
            <a:r>
              <a:rPr lang="en-US" dirty="0" err="1" smtClean="0"/>
              <a:t>modo</a:t>
            </a:r>
            <a:r>
              <a:rPr lang="en-US" dirty="0" smtClean="0"/>
              <a:t> “On”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Um sensor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EV3 </a:t>
            </a:r>
            <a:r>
              <a:rPr lang="en-US" dirty="0" err="1" smtClean="0"/>
              <a:t>meça</a:t>
            </a:r>
            <a:r>
              <a:rPr lang="en-US" dirty="0" smtClean="0"/>
              <a:t> e </a:t>
            </a:r>
            <a:r>
              <a:rPr lang="en-US" dirty="0" err="1" smtClean="0"/>
              <a:t>colete</a:t>
            </a:r>
            <a:r>
              <a:rPr lang="en-US" dirty="0" smtClean="0"/>
              <a:t> dados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redor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EV3 </a:t>
            </a:r>
            <a:r>
              <a:rPr lang="en-US" dirty="0" err="1" smtClean="0"/>
              <a:t>incluem</a:t>
            </a:r>
            <a:r>
              <a:rPr lang="en-US" dirty="0" smtClean="0"/>
              <a:t>:</a:t>
            </a:r>
            <a:endParaRPr lang="en-US" dirty="0" smtClean="0"/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Cor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cor</a:t>
            </a:r>
            <a:r>
              <a:rPr lang="en-US" dirty="0" smtClean="0">
                <a:solidFill>
                  <a:srgbClr val="00B050"/>
                </a:solidFill>
              </a:rPr>
              <a:t> e </a:t>
            </a:r>
            <a:r>
              <a:rPr lang="en-US" dirty="0" err="1" smtClean="0">
                <a:solidFill>
                  <a:srgbClr val="00B050"/>
                </a:solidFill>
              </a:rPr>
              <a:t>escuridão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Giroscópico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rotação</a:t>
            </a:r>
            <a:r>
              <a:rPr lang="en-US" dirty="0" smtClean="0">
                <a:solidFill>
                  <a:srgbClr val="00B050"/>
                </a:solidFill>
              </a:rPr>
              <a:t> do </a:t>
            </a:r>
            <a:r>
              <a:rPr lang="en-US" dirty="0" err="1" smtClean="0">
                <a:solidFill>
                  <a:srgbClr val="00B050"/>
                </a:solidFill>
              </a:rPr>
              <a:t>robô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Ultrassônico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distância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de </a:t>
            </a:r>
            <a:r>
              <a:rPr lang="en-US" dirty="0" err="1" smtClean="0">
                <a:solidFill>
                  <a:srgbClr val="00B050"/>
                </a:solidFill>
              </a:rPr>
              <a:t>de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superfícies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próximas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Toque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o </a:t>
            </a:r>
            <a:r>
              <a:rPr lang="en-US" dirty="0" err="1" smtClean="0">
                <a:solidFill>
                  <a:srgbClr val="00B050"/>
                </a:solidFill>
              </a:rPr>
              <a:t>contato</a:t>
            </a:r>
            <a:r>
              <a:rPr lang="en-US" dirty="0" smtClean="0">
                <a:solidFill>
                  <a:srgbClr val="00B050"/>
                </a:solidFill>
              </a:rPr>
              <a:t> com </a:t>
            </a:r>
            <a:r>
              <a:rPr lang="en-US" dirty="0" err="1" smtClean="0">
                <a:solidFill>
                  <a:srgbClr val="00B050"/>
                </a:solidFill>
              </a:rPr>
              <a:t>superfícies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/>
              <a:t>Infravermelho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 smtClean="0"/>
              <a:t> o IV de </a:t>
            </a:r>
            <a:r>
              <a:rPr lang="en-US" dirty="0" err="1" smtClean="0"/>
              <a:t>sinai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remotos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Imagem</a:t>
            </a:r>
            <a:r>
              <a:rPr lang="en-US" sz="1100" dirty="0" smtClean="0"/>
              <a:t> de: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Nossas</a:t>
            </a:r>
            <a:r>
              <a:rPr lang="en-US" i="1" dirty="0" smtClean="0"/>
              <a:t> </a:t>
            </a:r>
            <a:r>
              <a:rPr lang="en-US" i="1" dirty="0" err="1" smtClean="0"/>
              <a:t>lições</a:t>
            </a:r>
            <a:r>
              <a:rPr lang="en-US" i="1" dirty="0" smtClean="0"/>
              <a:t> </a:t>
            </a:r>
            <a:r>
              <a:rPr lang="en-US" i="1" dirty="0" err="1" smtClean="0"/>
              <a:t>abordarão</a:t>
            </a:r>
            <a:r>
              <a:rPr lang="en-US" i="1" dirty="0" smtClean="0"/>
              <a:t> </a:t>
            </a:r>
            <a:r>
              <a:rPr lang="en-US" i="1" dirty="0" err="1" smtClean="0"/>
              <a:t>os</a:t>
            </a:r>
            <a:r>
              <a:rPr lang="en-US" i="1" dirty="0" smtClean="0"/>
              <a:t> 4 </a:t>
            </a:r>
            <a:r>
              <a:rPr lang="en-US" i="1" dirty="0" err="1" smtClean="0"/>
              <a:t>sensores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verde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33413" cy="1371600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sensor de toque?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Sensor de Toque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detectar</a:t>
            </a:r>
            <a:r>
              <a:rPr lang="en-US" b="0" dirty="0" smtClean="0"/>
              <a:t> </a:t>
            </a:r>
            <a:r>
              <a:rPr lang="en-US" b="0" dirty="0" err="1" smtClean="0"/>
              <a:t>quando</a:t>
            </a:r>
            <a:r>
              <a:rPr lang="en-US" b="0" dirty="0" smtClean="0"/>
              <a:t> o </a:t>
            </a:r>
            <a:r>
              <a:rPr lang="en-US" b="0" dirty="0" err="1" smtClean="0"/>
              <a:t>botão</a:t>
            </a:r>
            <a:r>
              <a:rPr lang="en-US" b="0" dirty="0" smtClean="0"/>
              <a:t> </a:t>
            </a:r>
            <a:r>
              <a:rPr lang="en-US" b="0" dirty="0" err="1" smtClean="0"/>
              <a:t>vermelho</a:t>
            </a:r>
            <a:r>
              <a:rPr lang="en-US" b="0" dirty="0" smtClean="0"/>
              <a:t> do sensor tem </a:t>
            </a:r>
            <a:r>
              <a:rPr lang="en-US" b="0" dirty="0" err="1" smtClean="0"/>
              <a:t>sido</a:t>
            </a:r>
            <a:r>
              <a:rPr lang="en-US" b="0" dirty="0" smtClean="0"/>
              <a:t> </a:t>
            </a:r>
            <a:r>
              <a:rPr lang="en-US" b="0" dirty="0" err="1" smtClean="0"/>
              <a:t>pressionado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solto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Com </a:t>
            </a:r>
            <a:r>
              <a:rPr lang="en-US" b="0" dirty="0" err="1" smtClean="0"/>
              <a:t>essa</a:t>
            </a:r>
            <a:r>
              <a:rPr lang="en-US" b="0" dirty="0" smtClean="0"/>
              <a:t> </a:t>
            </a:r>
            <a:r>
              <a:rPr lang="en-US" b="0" dirty="0" err="1" smtClean="0"/>
              <a:t>informação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programar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ação</a:t>
            </a:r>
            <a:r>
              <a:rPr lang="en-US" b="0" dirty="0" smtClean="0"/>
              <a:t> </a:t>
            </a:r>
            <a:r>
              <a:rPr lang="en-US" b="0" dirty="0" err="1" smtClean="0"/>
              <a:t>quando</a:t>
            </a:r>
            <a:r>
              <a:rPr lang="en-US" b="0" dirty="0" smtClean="0"/>
              <a:t> o sensor </a:t>
            </a:r>
            <a:r>
              <a:rPr lang="en-US" b="0" dirty="0" err="1" smtClean="0"/>
              <a:t>estiver</a:t>
            </a:r>
            <a:r>
              <a:rPr lang="en-US" b="0" dirty="0" smtClean="0"/>
              <a:t>: </a:t>
            </a:r>
            <a:endParaRPr lang="en-US" b="0" dirty="0" smtClean="0"/>
          </a:p>
          <a:p>
            <a:pPr algn="r"/>
            <a:r>
              <a:rPr lang="en-US" b="0" dirty="0" smtClean="0"/>
              <a:t>	</a:t>
            </a:r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Solto</a:t>
            </a:r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dirty="0" err="1" smtClean="0"/>
              <a:t>Pressionado</a:t>
            </a:r>
            <a:r>
              <a:rPr lang="en-US" dirty="0" smtClean="0"/>
              <a:t> e </a:t>
            </a:r>
            <a:r>
              <a:rPr lang="en-US" dirty="0" err="1" smtClean="0"/>
              <a:t>Solto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Antes (</a:t>
            </a:r>
            <a:r>
              <a:rPr lang="en-US" dirty="0" err="1" smtClean="0"/>
              <a:t>Batido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Quando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poderia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esse</a:t>
            </a:r>
            <a:r>
              <a:rPr lang="en-US" b="0" dirty="0" smtClean="0"/>
              <a:t> sensor?</a:t>
            </a:r>
            <a:endParaRPr lang="en-US" b="0" dirty="0" smtClean="0"/>
          </a:p>
          <a:p>
            <a:pPr marL="800100" lvl="1" indent="-342900"/>
            <a:r>
              <a:rPr lang="en-US" b="0" dirty="0" err="1" smtClean="0"/>
              <a:t>Útil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programações</a:t>
            </a:r>
            <a:r>
              <a:rPr lang="en-US" b="0" dirty="0" smtClean="0"/>
              <a:t> de “</a:t>
            </a:r>
            <a:r>
              <a:rPr lang="en-US" b="0" dirty="0" err="1" smtClean="0"/>
              <a:t>movendo</a:t>
            </a:r>
            <a:r>
              <a:rPr lang="en-US" b="0" dirty="0" smtClean="0"/>
              <a:t> </a:t>
            </a:r>
            <a:r>
              <a:rPr lang="en-US" b="0" dirty="0" err="1" smtClean="0"/>
              <a:t>até</a:t>
            </a:r>
            <a:r>
              <a:rPr lang="en-US" b="0" dirty="0" smtClean="0"/>
              <a:t> o sensor de toque </a:t>
            </a:r>
            <a:r>
              <a:rPr lang="en-US" b="0" dirty="0" err="1" smtClean="0"/>
              <a:t>estiver</a:t>
            </a:r>
            <a:r>
              <a:rPr lang="en-US" b="0" dirty="0" smtClean="0"/>
              <a:t> </a:t>
            </a:r>
            <a:r>
              <a:rPr lang="en-US" b="0" dirty="0" err="1" smtClean="0"/>
              <a:t>batido</a:t>
            </a:r>
            <a:r>
              <a:rPr lang="en-US" b="0" dirty="0" smtClean="0"/>
              <a:t>”</a:t>
            </a:r>
            <a:endParaRPr lang="en-US" b="0" dirty="0" smtClean="0"/>
          </a:p>
          <a:p>
            <a:pPr marL="800100" lvl="1" indent="-342900"/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b="0" dirty="0" err="1" smtClean="0"/>
              <a:t>exemplo</a:t>
            </a:r>
            <a:r>
              <a:rPr lang="en-US" b="0" dirty="0" smtClean="0"/>
              <a:t>, se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um sensor de toque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frente</a:t>
            </a:r>
            <a:r>
              <a:rPr lang="en-US" b="0" dirty="0" smtClean="0"/>
              <a:t> do </a:t>
            </a:r>
            <a:r>
              <a:rPr lang="en-US" b="0" dirty="0" err="1" smtClean="0"/>
              <a:t>roô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pará</a:t>
            </a:r>
            <a:r>
              <a:rPr lang="en-US" b="0" dirty="0" smtClean="0"/>
              <a:t>-lo se </a:t>
            </a:r>
            <a:r>
              <a:rPr lang="en-US" b="0" dirty="0" err="1" smtClean="0"/>
              <a:t>ele</a:t>
            </a:r>
            <a:r>
              <a:rPr lang="en-US" b="0" dirty="0" smtClean="0"/>
              <a:t> for </a:t>
            </a:r>
            <a:r>
              <a:rPr lang="en-US" b="0" dirty="0" err="1" smtClean="0"/>
              <a:t>executado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algo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800100" lvl="1" indent="-342900"/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também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início</a:t>
            </a:r>
            <a:r>
              <a:rPr lang="en-US" dirty="0" smtClean="0"/>
              <a:t> 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parar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um sensor de toque for </a:t>
            </a:r>
            <a:r>
              <a:rPr lang="en-US" dirty="0" err="1" smtClean="0"/>
              <a:t>pressionado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“</a:t>
            </a:r>
            <a:r>
              <a:rPr lang="en-US" dirty="0" err="1" smtClean="0"/>
              <a:t>batido</a:t>
            </a:r>
            <a:r>
              <a:rPr lang="en-US" dirty="0" smtClean="0"/>
              <a:t>”?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785862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Tempo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Ação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Pressionado</a:t>
                      </a:r>
                      <a:endParaRPr lang="en-US" sz="12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Soltado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Batido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inicia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solto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pressionado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em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solto</a:t>
                      </a:r>
                      <a:r>
                        <a:rPr lang="en-US" sz="1400" baseline="0" dirty="0" smtClean="0">
                          <a:effectLst/>
                        </a:rPr>
                        <a:t>, e o </a:t>
                      </a:r>
                      <a:r>
                        <a:rPr lang="en-US" sz="1400" baseline="0" dirty="0" err="1" smtClean="0">
                          <a:effectLst/>
                        </a:rPr>
                        <a:t>programa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lê</a:t>
                      </a:r>
                      <a:r>
                        <a:rPr lang="en-US" sz="1400" baseline="0" dirty="0" smtClean="0">
                          <a:effectLst/>
                        </a:rPr>
                        <a:t> o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 err="1" smtClean="0">
                          <a:solidFill>
                            <a:schemeClr val="tx2"/>
                          </a:solidFill>
                          <a:effectLst/>
                        </a:rPr>
                        <a:t>Verdadeiro</a:t>
                      </a:r>
                      <a:endParaRPr lang="en-US" sz="14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ainda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solto</a:t>
                      </a:r>
                      <a:r>
                        <a:rPr lang="en-US" sz="1400" baseline="0" dirty="0" smtClean="0">
                          <a:effectLst/>
                        </a:rPr>
                        <a:t>, e o </a:t>
                      </a:r>
                      <a:r>
                        <a:rPr lang="en-US" sz="1400" baseline="0" dirty="0" err="1" smtClean="0">
                          <a:effectLst/>
                        </a:rPr>
                        <a:t>programa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testa</a:t>
                      </a:r>
                      <a:r>
                        <a:rPr lang="en-US" sz="1400" baseline="0" dirty="0" smtClean="0">
                          <a:effectLst/>
                        </a:rPr>
                        <a:t> o Sensor de Toque </a:t>
                      </a:r>
                      <a:r>
                        <a:rPr lang="en-US" sz="1400" baseline="0" dirty="0" err="1" smtClean="0">
                          <a:effectLst/>
                        </a:rPr>
                        <a:t>novamente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pressionado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por</a:t>
                      </a:r>
                      <a:r>
                        <a:rPr lang="en-US" sz="1400" baseline="0" dirty="0" smtClean="0">
                          <a:effectLst/>
                        </a:rPr>
                        <a:t> um </a:t>
                      </a:r>
                      <a:r>
                        <a:rPr lang="en-US" sz="1400" baseline="0" dirty="0" err="1" smtClean="0">
                          <a:effectLst/>
                        </a:rPr>
                        <a:t>segundo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solto</a:t>
                      </a:r>
                      <a:r>
                        <a:rPr lang="en-US" sz="1400" baseline="0" dirty="0" smtClean="0">
                          <a:effectLst/>
                        </a:rPr>
                        <a:t>, mas o </a:t>
                      </a:r>
                      <a:r>
                        <a:rPr lang="en-US" sz="1400" baseline="0" dirty="0" err="1" smtClean="0">
                          <a:effectLst/>
                        </a:rPr>
                        <a:t>programa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não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lê</a:t>
                      </a:r>
                      <a:r>
                        <a:rPr lang="en-US" sz="1400" baseline="0" dirty="0" smtClean="0">
                          <a:effectLst/>
                        </a:rPr>
                        <a:t> o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segs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depois</a:t>
                      </a:r>
                      <a:r>
                        <a:rPr lang="en-US" sz="1400" baseline="0" dirty="0" smtClean="0">
                          <a:effectLst/>
                        </a:rPr>
                        <a:t>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Programa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lê</a:t>
                      </a:r>
                      <a:r>
                        <a:rPr lang="en-US" sz="1400" baseline="0" dirty="0" smtClean="0">
                          <a:effectLst/>
                        </a:rPr>
                        <a:t> o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 err="1" smtClean="0">
                          <a:solidFill>
                            <a:schemeClr val="tx2"/>
                          </a:solidFill>
                          <a:effectLst/>
                        </a:rPr>
                        <a:t>Verdadeiro</a:t>
                      </a:r>
                      <a:endParaRPr lang="en-US" sz="1400" b="1" u="sng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Botão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ainda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está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solto</a:t>
                      </a:r>
                      <a:r>
                        <a:rPr lang="en-US" sz="1400" dirty="0" smtClean="0">
                          <a:effectLst/>
                        </a:rPr>
                        <a:t>, e o </a:t>
                      </a:r>
                      <a:r>
                        <a:rPr lang="en-US" sz="1400" dirty="0" err="1" smtClean="0">
                          <a:effectLst/>
                        </a:rPr>
                        <a:t>programa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testa</a:t>
                      </a:r>
                      <a:r>
                        <a:rPr lang="en-US" sz="1400" dirty="0" smtClean="0">
                          <a:effectLst/>
                        </a:rPr>
                        <a:t> o</a:t>
                      </a:r>
                      <a:r>
                        <a:rPr lang="en-US" sz="1400" baseline="0" dirty="0" smtClean="0">
                          <a:effectLst/>
                        </a:rPr>
                        <a:t> Sensor de Toque </a:t>
                      </a:r>
                      <a:r>
                        <a:rPr lang="en-US" sz="1400" baseline="0" dirty="0" err="1" smtClean="0">
                          <a:effectLst/>
                        </a:rPr>
                        <a:t>novamente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Verdadeiro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 smtClean="0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sensor é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switch de </a:t>
            </a:r>
            <a:r>
              <a:rPr lang="en-US" dirty="0" err="1" smtClean="0"/>
              <a:t>Verdadeiro</a:t>
            </a:r>
            <a:r>
              <a:rPr lang="en-US" dirty="0" smtClean="0"/>
              <a:t>/</a:t>
            </a:r>
            <a:r>
              <a:rPr lang="en-US" dirty="0" err="1" smtClean="0"/>
              <a:t>Falso</a:t>
            </a:r>
            <a:r>
              <a:rPr lang="en-US" dirty="0" smtClean="0"/>
              <a:t> 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sensor </a:t>
            </a:r>
            <a:r>
              <a:rPr lang="en-US" dirty="0" err="1" smtClean="0"/>
              <a:t>leia</a:t>
            </a:r>
            <a:r>
              <a:rPr lang="en-US" dirty="0" smtClean="0"/>
              <a:t> </a:t>
            </a:r>
            <a:r>
              <a:rPr lang="en-US" dirty="0" err="1" smtClean="0"/>
              <a:t>verdadeiropara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de </a:t>
            </a:r>
            <a:r>
              <a:rPr lang="en-US" dirty="0" err="1" smtClean="0"/>
              <a:t>ajuda</a:t>
            </a:r>
            <a:r>
              <a:rPr lang="en-US" dirty="0" smtClean="0"/>
              <a:t> do LEGO EV3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com o sensor de toque?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 lnSpcReduction="10000"/>
          </a:bodyPr>
          <a:lstStyle/>
          <a:p>
            <a:r>
              <a:rPr lang="en-US" b="0" u="sng" dirty="0" smtClean="0"/>
              <a:t>Aba </a:t>
            </a:r>
            <a:r>
              <a:rPr lang="en-US" b="0" u="sng" dirty="0" err="1" smtClean="0"/>
              <a:t>Amarela</a:t>
            </a:r>
            <a:r>
              <a:rPr lang="en-US" b="0" u="sng" dirty="0" smtClean="0"/>
              <a:t> do Sensor: </a:t>
            </a:r>
            <a:r>
              <a:rPr lang="en-US" b="0" u="sng" dirty="0" err="1"/>
              <a:t>B</a:t>
            </a:r>
            <a:r>
              <a:rPr lang="en-US" b="0" u="sng" dirty="0" err="1" smtClean="0"/>
              <a:t>locos</a:t>
            </a:r>
            <a:r>
              <a:rPr lang="en-US" b="0" u="sng" dirty="0" smtClean="0"/>
              <a:t> de Sensor</a:t>
            </a:r>
            <a:endParaRPr lang="en-US" b="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/>
              <a:t>r</a:t>
            </a:r>
            <a:r>
              <a:rPr lang="en-US" b="0" dirty="0" err="1" smtClean="0"/>
              <a:t>er</a:t>
            </a:r>
            <a:r>
              <a:rPr lang="en-US" b="0" dirty="0" smtClean="0"/>
              <a:t> e </a:t>
            </a:r>
            <a:r>
              <a:rPr lang="en-US" b="0" dirty="0" err="1"/>
              <a:t>c</a:t>
            </a:r>
            <a:r>
              <a:rPr lang="en-US" b="0" dirty="0" err="1" smtClean="0"/>
              <a:t>omparar</a:t>
            </a:r>
            <a:r>
              <a:rPr lang="en-US" b="0" dirty="0" smtClean="0"/>
              <a:t> </a:t>
            </a:r>
            <a:r>
              <a:rPr lang="en-US" b="0" dirty="0" err="1" smtClean="0"/>
              <a:t>Valores</a:t>
            </a:r>
            <a:r>
              <a:rPr lang="en-US" b="0" dirty="0" smtClean="0"/>
              <a:t> do Sensor</a:t>
            </a:r>
            <a:endParaRPr lang="en-US" b="0" dirty="0" smtClean="0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Nessa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lição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,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nós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usaremos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EsperaPor</a:t>
            </a:r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 smtClean="0">
                <a:ln>
                  <a:solidFill>
                    <a:srgbClr val="FF6600"/>
                  </a:solidFill>
                </a:ln>
              </a:rPr>
              <a:t>bloco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Aba do </a:t>
            </a:r>
            <a:r>
              <a:rPr lang="en-US" b="0" u="sng" dirty="0" err="1" smtClean="0"/>
              <a:t>Fluxo</a:t>
            </a:r>
            <a:r>
              <a:rPr lang="en-US" b="0" u="sng" dirty="0" smtClean="0"/>
              <a:t> </a:t>
            </a:r>
            <a:r>
              <a:rPr lang="en-US" b="0" u="sng" dirty="0" err="1" smtClean="0"/>
              <a:t>Laranja</a:t>
            </a:r>
            <a:r>
              <a:rPr lang="en-US" b="0" u="sng" dirty="0" smtClean="0"/>
              <a:t>: </a:t>
            </a:r>
            <a:r>
              <a:rPr lang="en-US" b="0" u="sng" dirty="0" err="1" smtClean="0"/>
              <a:t>Espera</a:t>
            </a:r>
            <a:r>
              <a:rPr lang="en-US" b="0" u="sng" dirty="0" smtClean="0"/>
              <a:t> </a:t>
            </a:r>
            <a:r>
              <a:rPr lang="en-US" b="0" u="sng" dirty="0" err="1" smtClean="0"/>
              <a:t>por</a:t>
            </a:r>
            <a:r>
              <a:rPr lang="en-US" b="0" u="sng" dirty="0" smtClean="0"/>
              <a:t> </a:t>
            </a:r>
            <a:r>
              <a:rPr lang="en-US" b="0" u="sng" dirty="0" err="1" smtClean="0"/>
              <a:t>Bloco</a:t>
            </a:r>
            <a:endParaRPr lang="en-US" b="0" u="sng" dirty="0" smtClean="0"/>
          </a:p>
          <a:p>
            <a:pPr lvl="1"/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 de sensor (</a:t>
            </a:r>
            <a:r>
              <a:rPr lang="en-US" dirty="0" err="1" smtClean="0"/>
              <a:t>ou</a:t>
            </a:r>
            <a:r>
              <a:rPr lang="en-US" dirty="0" smtClean="0"/>
              <a:t> tempo)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Há</a:t>
            </a:r>
            <a:r>
              <a:rPr lang="en-US" sz="2000" b="1" dirty="0" smtClean="0">
                <a:solidFill>
                  <a:srgbClr val="FF0000"/>
                </a:solidFill>
              </a:rPr>
              <a:t> um </a:t>
            </a:r>
            <a:r>
              <a:rPr lang="en-US" sz="2000" b="1" dirty="0" err="1" smtClean="0">
                <a:solidFill>
                  <a:srgbClr val="FF0000"/>
                </a:solidFill>
              </a:rPr>
              <a:t>Bloco</a:t>
            </a:r>
            <a:r>
              <a:rPr lang="en-US" sz="2000" b="1" dirty="0" smtClean="0">
                <a:solidFill>
                  <a:srgbClr val="FF0000"/>
                </a:solidFill>
              </a:rPr>
              <a:t> do Sensor de Toque </a:t>
            </a:r>
            <a:r>
              <a:rPr lang="en-US" sz="2000" b="1" dirty="0" err="1" smtClean="0">
                <a:solidFill>
                  <a:srgbClr val="FF0000"/>
                </a:solidFill>
              </a:rPr>
              <a:t>na</a:t>
            </a:r>
            <a:r>
              <a:rPr lang="en-US" sz="2000" b="1" dirty="0" smtClean="0">
                <a:solidFill>
                  <a:srgbClr val="FF0000"/>
                </a:solidFill>
              </a:rPr>
              <a:t> Aba </a:t>
            </a:r>
            <a:r>
              <a:rPr lang="en-US" sz="2000" b="1" dirty="0" err="1" smtClean="0">
                <a:solidFill>
                  <a:srgbClr val="FF0000"/>
                </a:solidFill>
              </a:rPr>
              <a:t>Amarela</a:t>
            </a:r>
            <a:r>
              <a:rPr lang="en-US" sz="2000" b="1" dirty="0" smtClean="0">
                <a:solidFill>
                  <a:srgbClr val="FF0000"/>
                </a:solidFill>
              </a:rPr>
              <a:t>, mas </a:t>
            </a:r>
            <a:r>
              <a:rPr lang="en-US" sz="2000" b="1" dirty="0" err="1" smtClean="0">
                <a:solidFill>
                  <a:srgbClr val="FF0000"/>
                </a:solidFill>
              </a:rPr>
              <a:t>há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uma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Espera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Por</a:t>
            </a:r>
            <a:r>
              <a:rPr lang="en-US" sz="2000" b="1" dirty="0" smtClean="0">
                <a:solidFill>
                  <a:srgbClr val="FF0000"/>
                </a:solidFill>
              </a:rPr>
              <a:t> Toque </a:t>
            </a:r>
            <a:r>
              <a:rPr lang="en-US" sz="2000" b="1" dirty="0" err="1" smtClean="0">
                <a:solidFill>
                  <a:srgbClr val="FF0000"/>
                </a:solidFill>
              </a:rPr>
              <a:t>na</a:t>
            </a:r>
            <a:r>
              <a:rPr lang="en-US" sz="2000" b="1" dirty="0" smtClean="0">
                <a:solidFill>
                  <a:srgbClr val="FF0000"/>
                </a:solidFill>
              </a:rPr>
              <a:t> Aba </a:t>
            </a:r>
            <a:r>
              <a:rPr lang="en-US" sz="2000" b="1" dirty="0" err="1" smtClean="0">
                <a:solidFill>
                  <a:srgbClr val="FF0000"/>
                </a:solidFill>
              </a:rPr>
              <a:t>Laranja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  <a:r>
              <a:rPr lang="en-US" sz="2000" b="1" dirty="0" err="1" smtClean="0">
                <a:solidFill>
                  <a:srgbClr val="FF0000"/>
                </a:solidFill>
              </a:rPr>
              <a:t>Qual</a:t>
            </a:r>
            <a:r>
              <a:rPr lang="en-US" sz="2000" b="1" dirty="0" smtClean="0">
                <a:solidFill>
                  <a:srgbClr val="FF0000"/>
                </a:solidFill>
              </a:rPr>
              <a:t> é a </a:t>
            </a:r>
            <a:r>
              <a:rPr lang="en-US" sz="2000" b="1" dirty="0" err="1" smtClean="0">
                <a:solidFill>
                  <a:srgbClr val="FF0000"/>
                </a:solidFill>
              </a:rPr>
              <a:t>diferença</a:t>
            </a:r>
            <a:r>
              <a:rPr lang="en-US" sz="2000" b="1" dirty="0" smtClean="0">
                <a:solidFill>
                  <a:srgbClr val="FF0000"/>
                </a:solidFill>
              </a:rPr>
              <a:t>!!???!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8" y="2114580"/>
            <a:ext cx="2191430" cy="1517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dica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 com </a:t>
            </a:r>
            <a:r>
              <a:rPr lang="en-US" dirty="0" err="1" smtClean="0"/>
              <a:t>sensores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207"/>
            <a:ext cx="5505752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Deixando</a:t>
            </a:r>
            <a:r>
              <a:rPr lang="en-US" dirty="0" smtClean="0"/>
              <a:t> o motor “on” e “off”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“on” 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“</a:t>
            </a:r>
            <a:r>
              <a:rPr lang="en-US" dirty="0" err="1" smtClean="0"/>
              <a:t>graus</a:t>
            </a:r>
            <a:r>
              <a:rPr lang="en-US" dirty="0" smtClean="0"/>
              <a:t>”?</a:t>
            </a:r>
            <a:endParaRPr lang="en-US" dirty="0" smtClean="0"/>
          </a:p>
          <a:p>
            <a:pPr lvl="1"/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de um sensor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movimenta</a:t>
            </a:r>
            <a:r>
              <a:rPr lang="en-US" dirty="0" smtClean="0"/>
              <a:t>-se</a:t>
            </a:r>
            <a:endParaRPr lang="en-US" dirty="0" smtClean="0"/>
          </a:p>
        </p:txBody>
      </p:sp>
      <p:pic>
        <p:nvPicPr>
          <p:cNvPr id="8" name="Picture 7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70" y="1437817"/>
            <a:ext cx="3145906" cy="39073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77793" y="3097936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5364"/>
            <a:ext cx="8245474" cy="4373563"/>
          </a:xfrm>
        </p:spPr>
        <p:txBody>
          <a:bodyPr/>
          <a:lstStyle/>
          <a:p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slides 9 e 11</a:t>
            </a:r>
            <a:endParaRPr lang="en-US" dirty="0" smtClean="0"/>
          </a:p>
          <a:p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slides 10 e 12</a:t>
            </a:r>
            <a:endParaRPr lang="en-US" dirty="0" smtClean="0"/>
          </a:p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no slide 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25/06/2015)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Programe</a:t>
            </a:r>
            <a:r>
              <a:rPr lang="en-US" sz="2800" dirty="0" smtClean="0"/>
              <a:t> </a:t>
            </a:r>
            <a:r>
              <a:rPr lang="en-US" sz="2800" dirty="0" err="1" smtClean="0"/>
              <a:t>seu</a:t>
            </a:r>
            <a:r>
              <a:rPr lang="en-US" sz="2800" dirty="0" smtClean="0"/>
              <a:t> </a:t>
            </a:r>
            <a:r>
              <a:rPr lang="en-US" sz="2800" dirty="0" err="1" smtClean="0"/>
              <a:t>robô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mover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linha</a:t>
            </a:r>
            <a:r>
              <a:rPr lang="en-US" sz="2800" dirty="0" smtClean="0"/>
              <a:t> </a:t>
            </a:r>
            <a:r>
              <a:rPr lang="en-US" sz="2800" dirty="0" err="1" smtClean="0"/>
              <a:t>reta</a:t>
            </a:r>
            <a:r>
              <a:rPr lang="en-US" sz="2800" dirty="0" smtClean="0"/>
              <a:t> </a:t>
            </a:r>
            <a:r>
              <a:rPr lang="en-US" sz="2800" dirty="0" err="1" smtClean="0"/>
              <a:t>até</a:t>
            </a:r>
            <a:r>
              <a:rPr lang="en-US" sz="2800" dirty="0" smtClean="0"/>
              <a:t> </a:t>
            </a:r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tocar</a:t>
            </a:r>
            <a:r>
              <a:rPr lang="en-US" sz="2800" dirty="0" smtClean="0"/>
              <a:t> no sensor com </a:t>
            </a:r>
            <a:r>
              <a:rPr lang="en-US" sz="2800" dirty="0" err="1" smtClean="0"/>
              <a:t>sua</a:t>
            </a:r>
            <a:r>
              <a:rPr lang="en-US" sz="2800" dirty="0" smtClean="0"/>
              <a:t> </a:t>
            </a:r>
            <a:r>
              <a:rPr lang="en-US" sz="2800" dirty="0" err="1" smtClean="0"/>
              <a:t>mão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201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solto</a:t>
            </a:r>
            <a:endParaRPr lang="en-US" dirty="0" smtClean="0"/>
          </a:p>
          <a:p>
            <a:r>
              <a:rPr lang="en-US" dirty="0" smtClean="0"/>
              <a:t>1 = </a:t>
            </a:r>
            <a:r>
              <a:rPr lang="en-US" dirty="0" err="1" smtClean="0"/>
              <a:t>p</a:t>
            </a:r>
            <a:r>
              <a:rPr lang="en-US" dirty="0" err="1" smtClean="0"/>
              <a:t>ressionado</a:t>
            </a:r>
            <a:endParaRPr lang="en-US" dirty="0" smtClean="0"/>
          </a:p>
          <a:p>
            <a:r>
              <a:rPr lang="en-US" dirty="0" smtClean="0"/>
              <a:t>2 = </a:t>
            </a:r>
            <a:r>
              <a:rPr lang="en-US" dirty="0" err="1" smtClean="0"/>
              <a:t>batido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Dica</a:t>
            </a:r>
            <a:r>
              <a:rPr lang="en-US" b="1" dirty="0" smtClean="0"/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combinará</a:t>
            </a:r>
            <a:r>
              <a:rPr lang="en-US" dirty="0" smtClean="0"/>
              <a:t>: Mover </a:t>
            </a:r>
            <a:r>
              <a:rPr lang="en-US" dirty="0" err="1" smtClean="0"/>
              <a:t>Direção</a:t>
            </a:r>
            <a:r>
              <a:rPr lang="en-US" dirty="0" smtClean="0"/>
              <a:t> +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</a:t>
            </a:r>
            <a:r>
              <a:rPr lang="en-US" dirty="0" smtClean="0"/>
              <a:t>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24/06/2015)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6538</TotalTime>
  <Words>904</Words>
  <Application>Microsoft Office PowerPoint</Application>
  <PresentationFormat>Apresentação na tela (4:3)</PresentationFormat>
  <Paragraphs>161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Essential</vt:lpstr>
      <vt:lpstr>Lição de programação ev3 iniciante</vt:lpstr>
      <vt:lpstr>Objetivos da lição</vt:lpstr>
      <vt:lpstr>O que é um sensor?</vt:lpstr>
      <vt:lpstr>O que é um sensor de toque?</vt:lpstr>
      <vt:lpstr>O que significa “batido”?</vt:lpstr>
      <vt:lpstr>Como você programa com o sensor de toque?</vt:lpstr>
      <vt:lpstr>Uma dica para blocos de mover direção com sensores</vt:lpstr>
      <vt:lpstr>Instruções de instruções</vt:lpstr>
      <vt:lpstr>Desafio 1</vt:lpstr>
      <vt:lpstr>Solução do desafio 1</vt:lpstr>
      <vt:lpstr>Desafio 2</vt:lpstr>
      <vt:lpstr>Solução do desafio 2</vt:lpstr>
      <vt:lpstr>discussão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Lição de programação ev3 iniciante</dc:title>
  <dc:creator>user</dc:creator>
  <cp:lastModifiedBy>user</cp:lastModifiedBy>
  <cp:revision>13</cp:revision>
  <dcterms:created xsi:type="dcterms:W3CDTF">2014-08-07T02:19:13Z</dcterms:created>
  <dcterms:modified xsi:type="dcterms:W3CDTF">2015-06-24T19:48:15Z</dcterms:modified>
</cp:coreProperties>
</file>