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3"/>
  </p:notesMasterIdLst>
  <p:handoutMasterIdLst>
    <p:handoutMasterId r:id="rId14"/>
  </p:handoutMasterIdLst>
  <p:sldIdLst>
    <p:sldId id="408" r:id="rId2"/>
    <p:sldId id="412" r:id="rId3"/>
    <p:sldId id="414" r:id="rId4"/>
    <p:sldId id="410" r:id="rId5"/>
    <p:sldId id="368" r:id="rId6"/>
    <p:sldId id="369" r:id="rId7"/>
    <p:sldId id="370" r:id="rId8"/>
    <p:sldId id="371" r:id="rId9"/>
    <p:sldId id="413" r:id="rId10"/>
    <p:sldId id="372" r:id="rId11"/>
    <p:sldId id="40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9563" autoAdjust="0"/>
  </p:normalViewPr>
  <p:slideViewPr>
    <p:cSldViewPr snapToGrid="0" snapToObjects="1">
      <p:cViewPr>
        <p:scale>
          <a:sx n="86" d="100"/>
          <a:sy n="86" d="100"/>
        </p:scale>
        <p:origin x="-65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1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5DA4-857E-48D4-B925-A292507E194D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9C43-4233-4E6F-901C-53B1AC243578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A0A-CD50-4073-9819-783B87EA2A07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91B0-9793-4E20-B1C0-05789E599AFE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93C8-A4B5-475B-8881-1E3A68C59707}" type="datetime1">
              <a:rPr lang="en-US" smtClean="0"/>
              <a:t>6/29/2015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750E-5C4C-42C0-BB41-1E8AFB62005E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DF936-BE64-42E5-A746-CD4F311B44B0}" type="datetime1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051B-BC27-47B3-A137-F829C092ABC6}" type="datetime1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3CFA-57C3-499D-97FD-9ECE987B201A}" type="datetime1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4356-E203-47A5-8401-17C16F6227B8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6484-11F7-4A3C-BD01-B3BC579D5E9D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60A6EEC-1BFA-41E7-A0C8-1B652F0E4665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 smtClean="0"/>
              <a:t>Lição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programação</a:t>
            </a:r>
            <a:r>
              <a:rPr lang="en-US" sz="3200" dirty="0" smtClean="0"/>
              <a:t> </a:t>
            </a:r>
            <a:r>
              <a:rPr lang="en-US" sz="3200" dirty="0" err="1" smtClean="0"/>
              <a:t>iniciante</a:t>
            </a:r>
            <a:r>
              <a:rPr lang="en-US" sz="3200" dirty="0" smtClean="0"/>
              <a:t> ev3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Tópicos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Abordados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Sensor </a:t>
            </a:r>
            <a:r>
              <a:rPr lang="en-US" sz="2800" dirty="0" err="1" smtClean="0">
                <a:solidFill>
                  <a:srgbClr val="FF0000"/>
                </a:solidFill>
              </a:rPr>
              <a:t>Ultrass</a:t>
            </a:r>
            <a:r>
              <a:rPr lang="en-US" sz="2800" dirty="0" err="1" smtClean="0">
                <a:solidFill>
                  <a:srgbClr val="FF0000"/>
                </a:solidFill>
              </a:rPr>
              <a:t>ônico</a:t>
            </a:r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3679"/>
          </a:xfrm>
        </p:spPr>
        <p:txBody>
          <a:bodyPr/>
          <a:lstStyle/>
          <a:p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seguidor</a:t>
            </a:r>
            <a:r>
              <a:rPr lang="en-US" dirty="0" smtClean="0"/>
              <a:t> </a:t>
            </a:r>
            <a:r>
              <a:rPr lang="en-US" dirty="0" err="1" smtClean="0"/>
              <a:t>cachorro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</a:t>
            </a:r>
            <a:r>
              <a:rPr lang="en-US" dirty="0" smtClean="0"/>
              <a:t>29/06/2015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1810"/>
            <a:ext cx="8245474" cy="5134353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seguidor</a:t>
            </a:r>
            <a:r>
              <a:rPr lang="en-US" dirty="0" smtClean="0"/>
              <a:t> </a:t>
            </a:r>
            <a:r>
              <a:rPr lang="en-US" dirty="0" err="1" smtClean="0"/>
              <a:t>cachorro</a:t>
            </a:r>
            <a:r>
              <a:rPr lang="en-US" dirty="0" smtClean="0"/>
              <a:t> anterior continua se </a:t>
            </a:r>
            <a:r>
              <a:rPr lang="en-US" dirty="0" err="1" smtClean="0"/>
              <a:t>movendo</a:t>
            </a:r>
            <a:r>
              <a:rPr lang="en-US" dirty="0" smtClean="0"/>
              <a:t> para </a:t>
            </a:r>
            <a:r>
              <a:rPr lang="en-US" dirty="0" err="1" smtClean="0"/>
              <a:t>sempre</a:t>
            </a:r>
            <a:r>
              <a:rPr lang="en-US" dirty="0" smtClean="0"/>
              <a:t>.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smtClean="0"/>
              <a:t>o “</a:t>
            </a:r>
            <a:r>
              <a:rPr lang="en-US" dirty="0" err="1" smtClean="0"/>
              <a:t>cachorro</a:t>
            </a:r>
            <a:r>
              <a:rPr lang="en-US" dirty="0" smtClean="0"/>
              <a:t>” </a:t>
            </a:r>
            <a:r>
              <a:rPr lang="en-US" dirty="0" err="1" smtClean="0"/>
              <a:t>descansar</a:t>
            </a:r>
            <a:r>
              <a:rPr lang="en-US" dirty="0" smtClean="0"/>
              <a:t> se </a:t>
            </a:r>
            <a:r>
              <a:rPr lang="en-US" dirty="0" err="1" smtClean="0"/>
              <a:t>estiver</a:t>
            </a:r>
            <a:r>
              <a:rPr lang="en-US" dirty="0" smtClean="0"/>
              <a:t> entre 4-6 </a:t>
            </a:r>
            <a:r>
              <a:rPr lang="en-US" dirty="0" err="1" smtClean="0"/>
              <a:t>polegadas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3" descr="Screen Shot 2014-08-12 at 8.22.3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r="463" b="3116"/>
          <a:stretch/>
        </p:blipFill>
        <p:spPr>
          <a:xfrm>
            <a:off x="1911109" y="1959429"/>
            <a:ext cx="6219203" cy="46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Esse</a:t>
            </a:r>
            <a:r>
              <a:rPr lang="en-US" sz="1800" dirty="0" smtClean="0"/>
              <a:t>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criado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Sanjay </a:t>
            </a:r>
            <a:r>
              <a:rPr lang="en-US" sz="1800" dirty="0" err="1" smtClean="0"/>
              <a:t>Sshan</a:t>
            </a:r>
            <a:r>
              <a:rPr lang="en-US" sz="1800" dirty="0" smtClean="0"/>
              <a:t> e Arvind </a:t>
            </a:r>
            <a:r>
              <a:rPr lang="en-US" sz="1800" dirty="0" err="1" smtClean="0"/>
              <a:t>Seshan</a:t>
            </a:r>
            <a:r>
              <a:rPr lang="en-US" sz="1800" dirty="0" smtClean="0"/>
              <a:t> do Droids Robotics.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lições</a:t>
            </a:r>
            <a:r>
              <a:rPr lang="en-US" sz="1800" dirty="0" smtClean="0"/>
              <a:t> </a:t>
            </a:r>
            <a:r>
              <a:rPr lang="en-US" sz="1800" dirty="0" err="1" smtClean="0"/>
              <a:t>estão</a:t>
            </a:r>
            <a:r>
              <a:rPr lang="en-US" sz="1800" dirty="0" smtClean="0"/>
              <a:t> </a:t>
            </a:r>
            <a:r>
              <a:rPr lang="en-US" sz="1800" dirty="0" err="1" smtClean="0"/>
              <a:t>disponíveis</a:t>
            </a:r>
            <a:r>
              <a:rPr lang="en-US" sz="1800" dirty="0" smtClean="0"/>
              <a:t> </a:t>
            </a:r>
            <a:r>
              <a:rPr lang="en-US" sz="1800" dirty="0" err="1" smtClean="0"/>
              <a:t>emble</a:t>
            </a:r>
            <a:r>
              <a:rPr lang="en-US" sz="1800" dirty="0" smtClean="0"/>
              <a:t> </a:t>
            </a:r>
            <a:r>
              <a:rPr lang="en-US" sz="1800" dirty="0" smtClean="0"/>
              <a:t>at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 do </a:t>
            </a:r>
            <a:r>
              <a:rPr lang="en-US" sz="1800" dirty="0" err="1" smtClean="0"/>
              <a:t>autor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2"/>
              </a:rPr>
              <a:t>team@droidsrobotics.org</a:t>
            </a:r>
            <a:endParaRPr lang="en-US" sz="1800" dirty="0" smtClean="0"/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Esse</a:t>
            </a:r>
            <a:r>
              <a:rPr lang="en-US" sz="1800" dirty="0" smtClean="0"/>
              <a:t> tutorial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traduzido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i="1" dirty="0" smtClean="0">
                <a:solidFill>
                  <a:srgbClr val="0070C0"/>
                </a:solidFill>
              </a:rPr>
              <a:t>GAMETECH CANAÃ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</a:t>
            </a:r>
            <a:r>
              <a:rPr lang="en-US" smtClean="0"/>
              <a:t>29/06/2015)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Esse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licensiado</a:t>
            </a:r>
            <a:r>
              <a:rPr lang="en-US" altLang="en-US" sz="2000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 Neue"/>
              </a:rPr>
              <a:t>sobre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lição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Sensor </a:t>
            </a:r>
            <a:r>
              <a:rPr lang="en-US" dirty="0" err="1" smtClean="0"/>
              <a:t>Ultrassônico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Ultrassônico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Aprenda</a:t>
            </a:r>
            <a:r>
              <a:rPr lang="en-US" dirty="0" smtClean="0"/>
              <a:t> a </a:t>
            </a:r>
            <a:r>
              <a:rPr lang="en-US" dirty="0" err="1" smtClean="0"/>
              <a:t>diferença</a:t>
            </a:r>
            <a:r>
              <a:rPr lang="en-US" dirty="0" smtClean="0"/>
              <a:t> entre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Ultrassônico</a:t>
            </a:r>
            <a:r>
              <a:rPr lang="en-US" dirty="0" smtClean="0"/>
              <a:t> e o </a:t>
            </a:r>
            <a:r>
              <a:rPr lang="en-US" dirty="0" err="1" smtClean="0"/>
              <a:t>Bloco</a:t>
            </a:r>
            <a:r>
              <a:rPr lang="en-US" dirty="0" smtClean="0"/>
              <a:t> </a:t>
            </a:r>
            <a:r>
              <a:rPr lang="en-US" dirty="0" err="1" smtClean="0"/>
              <a:t>Ultrassônico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</a:t>
            </a:r>
            <a:r>
              <a:rPr lang="en-US" dirty="0" smtClean="0"/>
              <a:t>29/06/2015)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1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que é um sensor?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Um sensor </a:t>
            </a:r>
            <a:r>
              <a:rPr lang="en-US" dirty="0" err="1" smtClean="0"/>
              <a:t>permite</a:t>
            </a:r>
            <a:r>
              <a:rPr lang="en-US" dirty="0" smtClean="0"/>
              <a:t> que um </a:t>
            </a:r>
            <a:r>
              <a:rPr lang="en-US" dirty="0" err="1" smtClean="0"/>
              <a:t>programa</a:t>
            </a:r>
            <a:r>
              <a:rPr lang="en-US" dirty="0" smtClean="0"/>
              <a:t> EV3 </a:t>
            </a:r>
            <a:r>
              <a:rPr lang="en-US" dirty="0" err="1" smtClean="0"/>
              <a:t>meça</a:t>
            </a:r>
            <a:r>
              <a:rPr lang="en-US" dirty="0" smtClean="0"/>
              <a:t> e </a:t>
            </a:r>
            <a:r>
              <a:rPr lang="en-US" dirty="0" err="1" smtClean="0"/>
              <a:t>colete</a:t>
            </a:r>
            <a:r>
              <a:rPr lang="en-US" dirty="0" smtClean="0"/>
              <a:t> dados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arredores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EV3 </a:t>
            </a:r>
            <a:r>
              <a:rPr lang="en-US" dirty="0" err="1" smtClean="0"/>
              <a:t>incluem</a:t>
            </a:r>
            <a:r>
              <a:rPr lang="en-US" dirty="0" smtClean="0"/>
              <a:t>:</a:t>
            </a:r>
            <a:endParaRPr lang="en-US" dirty="0" smtClean="0"/>
          </a:p>
          <a:p>
            <a:pPr marL="800100" lvl="1" indent="-342900"/>
            <a:r>
              <a:rPr lang="en-US" dirty="0" err="1" smtClean="0">
                <a:solidFill>
                  <a:srgbClr val="00B050"/>
                </a:solidFill>
              </a:rPr>
              <a:t>Cor</a:t>
            </a:r>
            <a:r>
              <a:rPr lang="en-US" dirty="0" smtClean="0">
                <a:solidFill>
                  <a:srgbClr val="00B050"/>
                </a:solidFill>
              </a:rPr>
              <a:t> – </a:t>
            </a:r>
            <a:r>
              <a:rPr lang="en-US" dirty="0" err="1" smtClean="0">
                <a:solidFill>
                  <a:srgbClr val="00B050"/>
                </a:solidFill>
              </a:rPr>
              <a:t>mede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cor</a:t>
            </a:r>
            <a:r>
              <a:rPr lang="en-US" dirty="0" smtClean="0">
                <a:solidFill>
                  <a:srgbClr val="00B050"/>
                </a:solidFill>
              </a:rPr>
              <a:t> e </a:t>
            </a:r>
            <a:r>
              <a:rPr lang="en-US" dirty="0" err="1" smtClean="0">
                <a:solidFill>
                  <a:srgbClr val="00B050"/>
                </a:solidFill>
              </a:rPr>
              <a:t>escuridão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err="1" smtClean="0">
                <a:solidFill>
                  <a:srgbClr val="00B050"/>
                </a:solidFill>
              </a:rPr>
              <a:t>Giroscópio</a:t>
            </a:r>
            <a:r>
              <a:rPr lang="en-US" dirty="0" smtClean="0">
                <a:solidFill>
                  <a:srgbClr val="00B050"/>
                </a:solidFill>
              </a:rPr>
              <a:t> – </a:t>
            </a:r>
            <a:r>
              <a:rPr lang="en-US" dirty="0" err="1" smtClean="0">
                <a:solidFill>
                  <a:srgbClr val="00B050"/>
                </a:solidFill>
              </a:rPr>
              <a:t>mede</a:t>
            </a:r>
            <a:r>
              <a:rPr lang="en-US" dirty="0" smtClean="0">
                <a:solidFill>
                  <a:srgbClr val="00B050"/>
                </a:solidFill>
              </a:rPr>
              <a:t> a </a:t>
            </a:r>
            <a:r>
              <a:rPr lang="en-US" dirty="0" err="1" smtClean="0">
                <a:solidFill>
                  <a:srgbClr val="00B050"/>
                </a:solidFill>
              </a:rPr>
              <a:t>rotação</a:t>
            </a:r>
            <a:r>
              <a:rPr lang="en-US" dirty="0" smtClean="0">
                <a:solidFill>
                  <a:srgbClr val="00B050"/>
                </a:solidFill>
              </a:rPr>
              <a:t> do </a:t>
            </a:r>
            <a:r>
              <a:rPr lang="en-US" dirty="0" err="1" smtClean="0">
                <a:solidFill>
                  <a:srgbClr val="00B050"/>
                </a:solidFill>
              </a:rPr>
              <a:t>robô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err="1" smtClean="0">
                <a:solidFill>
                  <a:srgbClr val="00B050"/>
                </a:solidFill>
              </a:rPr>
              <a:t>Ultrassônico</a:t>
            </a:r>
            <a:r>
              <a:rPr lang="en-US" dirty="0" smtClean="0">
                <a:solidFill>
                  <a:srgbClr val="00B050"/>
                </a:solidFill>
              </a:rPr>
              <a:t> – </a:t>
            </a:r>
            <a:r>
              <a:rPr lang="en-US" dirty="0" err="1" smtClean="0">
                <a:solidFill>
                  <a:srgbClr val="00B050"/>
                </a:solidFill>
              </a:rPr>
              <a:t>mede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distâncias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próximas</a:t>
            </a:r>
            <a:r>
              <a:rPr lang="en-US" dirty="0" smtClean="0">
                <a:solidFill>
                  <a:srgbClr val="00B050"/>
                </a:solidFill>
              </a:rPr>
              <a:t> da </a:t>
            </a:r>
            <a:r>
              <a:rPr lang="en-US" dirty="0" err="1" smtClean="0">
                <a:solidFill>
                  <a:srgbClr val="00B050"/>
                </a:solidFill>
              </a:rPr>
              <a:t>superfície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smtClean="0">
                <a:solidFill>
                  <a:srgbClr val="00B050"/>
                </a:solidFill>
              </a:rPr>
              <a:t>Toque – </a:t>
            </a:r>
            <a:r>
              <a:rPr lang="en-US" dirty="0" err="1" smtClean="0">
                <a:solidFill>
                  <a:srgbClr val="00B050"/>
                </a:solidFill>
              </a:rPr>
              <a:t>mede</a:t>
            </a:r>
            <a:r>
              <a:rPr lang="en-US" dirty="0" smtClean="0">
                <a:solidFill>
                  <a:srgbClr val="00B050"/>
                </a:solidFill>
              </a:rPr>
              <a:t> o </a:t>
            </a:r>
            <a:r>
              <a:rPr lang="en-US" dirty="0" err="1" smtClean="0">
                <a:solidFill>
                  <a:srgbClr val="00B050"/>
                </a:solidFill>
              </a:rPr>
              <a:t>contato</a:t>
            </a:r>
            <a:r>
              <a:rPr lang="en-US" dirty="0" smtClean="0">
                <a:solidFill>
                  <a:srgbClr val="00B050"/>
                </a:solidFill>
              </a:rPr>
              <a:t> com </a:t>
            </a:r>
            <a:r>
              <a:rPr lang="en-US" dirty="0" err="1" smtClean="0">
                <a:solidFill>
                  <a:srgbClr val="00B050"/>
                </a:solidFill>
              </a:rPr>
              <a:t>superfícies</a:t>
            </a:r>
            <a:endParaRPr lang="en-US" dirty="0" smtClean="0">
              <a:solidFill>
                <a:srgbClr val="00B050"/>
              </a:solidFill>
            </a:endParaRPr>
          </a:p>
          <a:p>
            <a:pPr marL="800100" lvl="1" indent="-342900"/>
            <a:r>
              <a:rPr lang="en-US" dirty="0" err="1" smtClean="0"/>
              <a:t>Infravermelho</a:t>
            </a:r>
            <a:r>
              <a:rPr lang="en-US" dirty="0" smtClean="0"/>
              <a:t> – </a:t>
            </a:r>
            <a:r>
              <a:rPr lang="en-US" dirty="0" err="1" smtClean="0"/>
              <a:t>mede</a:t>
            </a:r>
            <a:r>
              <a:rPr lang="en-US" dirty="0"/>
              <a:t> </a:t>
            </a:r>
            <a:r>
              <a:rPr lang="en-US" dirty="0" err="1" smtClean="0"/>
              <a:t>sinais</a:t>
            </a:r>
            <a:r>
              <a:rPr lang="en-US" dirty="0" smtClean="0"/>
              <a:t> </a:t>
            </a:r>
            <a:r>
              <a:rPr lang="en-US" dirty="0" err="1" smtClean="0"/>
              <a:t>remotos</a:t>
            </a:r>
            <a:r>
              <a:rPr lang="en-US" dirty="0" smtClean="0"/>
              <a:t> de IV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37" y="4346768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225020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</a:t>
            </a:r>
            <a:r>
              <a:rPr lang="en-US" sz="1100" dirty="0" smtClean="0"/>
              <a:t>de: </a:t>
            </a:r>
            <a:r>
              <a:rPr lang="en-US" sz="1100" dirty="0">
                <a:hlinkClick r:id="rId4"/>
              </a:rPr>
              <a:t>http://</a:t>
            </a:r>
            <a:r>
              <a:rPr lang="en-US" sz="1100" dirty="0" smtClean="0">
                <a:hlinkClick r:id="rId4"/>
              </a:rPr>
              <a:t>www.ucalgary.ca/IOSTEM/files/IOSTEM/media_crop/44/public/sensors.jpg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</a:t>
            </a:r>
            <a:r>
              <a:rPr lang="en-US" dirty="0" smtClean="0"/>
              <a:t>29/06/2015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16095" y="1630255"/>
            <a:ext cx="20462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Nossas</a:t>
            </a:r>
            <a:r>
              <a:rPr lang="en-US" i="1" dirty="0" smtClean="0"/>
              <a:t> </a:t>
            </a:r>
            <a:r>
              <a:rPr lang="en-US" i="1" dirty="0" err="1" smtClean="0"/>
              <a:t>lições</a:t>
            </a:r>
            <a:r>
              <a:rPr lang="en-US" i="1" dirty="0" smtClean="0"/>
              <a:t> </a:t>
            </a:r>
            <a:r>
              <a:rPr lang="en-US" i="1" dirty="0" err="1" smtClean="0"/>
              <a:t>abordarão</a:t>
            </a:r>
            <a:r>
              <a:rPr lang="en-US" i="1" dirty="0" smtClean="0"/>
              <a:t> </a:t>
            </a:r>
            <a:r>
              <a:rPr lang="en-US" i="1" dirty="0" err="1" smtClean="0"/>
              <a:t>os</a:t>
            </a:r>
            <a:r>
              <a:rPr lang="en-US" i="1" dirty="0" smtClean="0"/>
              <a:t> 4 </a:t>
            </a:r>
            <a:r>
              <a:rPr lang="en-US" i="1" dirty="0" err="1" smtClean="0"/>
              <a:t>sensores</a:t>
            </a:r>
            <a:r>
              <a:rPr lang="en-US" i="1" dirty="0" smtClean="0"/>
              <a:t> </a:t>
            </a:r>
            <a:r>
              <a:rPr lang="en-US" i="1" dirty="0" err="1" smtClean="0"/>
              <a:t>verdes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7276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8243"/>
          </a:xfrm>
        </p:spPr>
        <p:txBody>
          <a:bodyPr/>
          <a:lstStyle/>
          <a:p>
            <a:r>
              <a:rPr lang="en-US" dirty="0" err="1" smtClean="0"/>
              <a:t>ultrassônico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80" y="78768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Um sensor </a:t>
            </a:r>
            <a:r>
              <a:rPr lang="en-US" b="0" dirty="0" err="1" smtClean="0"/>
              <a:t>ultrassônico</a:t>
            </a:r>
            <a:r>
              <a:rPr lang="en-US" b="0" dirty="0" smtClean="0"/>
              <a:t> </a:t>
            </a:r>
            <a:r>
              <a:rPr lang="en-US" b="0" dirty="0" err="1" smtClean="0"/>
              <a:t>mede</a:t>
            </a:r>
            <a:r>
              <a:rPr lang="en-US" b="0" dirty="0" smtClean="0"/>
              <a:t> </a:t>
            </a:r>
            <a:r>
              <a:rPr lang="en-US" b="0" dirty="0" err="1" smtClean="0"/>
              <a:t>distância</a:t>
            </a:r>
            <a:r>
              <a:rPr lang="en-US" b="0" dirty="0" smtClean="0"/>
              <a:t>.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usa</a:t>
            </a:r>
            <a:r>
              <a:rPr lang="en-US" b="0" dirty="0" smtClean="0"/>
              <a:t>-o </a:t>
            </a:r>
            <a:r>
              <a:rPr lang="en-US" b="0" dirty="0" err="1" smtClean="0"/>
              <a:t>quando</a:t>
            </a:r>
            <a:r>
              <a:rPr lang="en-US" b="0" dirty="0" smtClean="0"/>
              <a:t> </a:t>
            </a:r>
            <a:r>
              <a:rPr lang="en-US" b="0" dirty="0" err="1" smtClean="0"/>
              <a:t>precisar</a:t>
            </a:r>
            <a:r>
              <a:rPr lang="en-US" b="0" dirty="0" smtClean="0"/>
              <a:t> </a:t>
            </a:r>
            <a:r>
              <a:rPr lang="en-US" b="0" dirty="0" err="1" smtClean="0"/>
              <a:t>garantir</a:t>
            </a:r>
            <a:r>
              <a:rPr lang="en-US" b="0" dirty="0" smtClean="0"/>
              <a:t> que </a:t>
            </a:r>
            <a:r>
              <a:rPr lang="en-US" b="0" dirty="0" err="1" smtClean="0"/>
              <a:t>está</a:t>
            </a:r>
            <a:r>
              <a:rPr lang="en-US" b="0" dirty="0" smtClean="0"/>
              <a:t> à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certa</a:t>
            </a:r>
            <a:r>
              <a:rPr lang="en-US" b="0" dirty="0" smtClean="0"/>
              <a:t> </a:t>
            </a:r>
            <a:r>
              <a:rPr lang="en-US" b="0" dirty="0" err="1" smtClean="0"/>
              <a:t>distância</a:t>
            </a:r>
            <a:r>
              <a:rPr lang="en-US" b="0" dirty="0" smtClean="0"/>
              <a:t> do </a:t>
            </a:r>
            <a:r>
              <a:rPr lang="en-US" b="0" dirty="0" err="1" smtClean="0"/>
              <a:t>alvo</a:t>
            </a:r>
            <a:r>
              <a:rPr lang="en-US" b="0" dirty="0" smtClean="0"/>
              <a:t>.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A </a:t>
            </a:r>
            <a:r>
              <a:rPr lang="en-US" b="0" dirty="0" err="1" smtClean="0"/>
              <a:t>distância</a:t>
            </a:r>
            <a:r>
              <a:rPr lang="en-US" b="0" dirty="0" smtClean="0"/>
              <a:t> </a:t>
            </a:r>
            <a:r>
              <a:rPr lang="en-US" b="0" dirty="0" err="1" smtClean="0"/>
              <a:t>pode</a:t>
            </a:r>
            <a:r>
              <a:rPr lang="en-US" b="0" dirty="0" smtClean="0"/>
              <a:t> </a:t>
            </a:r>
            <a:r>
              <a:rPr lang="en-US" b="0" dirty="0" err="1" smtClean="0"/>
              <a:t>ser</a:t>
            </a:r>
            <a:r>
              <a:rPr lang="en-US" b="0" dirty="0" smtClean="0"/>
              <a:t> </a:t>
            </a:r>
            <a:r>
              <a:rPr lang="en-US" b="0" dirty="0" err="1" smtClean="0"/>
              <a:t>medida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polegadas</a:t>
            </a:r>
            <a:r>
              <a:rPr lang="en-US" b="0" dirty="0" smtClean="0"/>
              <a:t> </a:t>
            </a:r>
            <a:r>
              <a:rPr lang="en-US" b="0" dirty="0" err="1" smtClean="0"/>
              <a:t>ou</a:t>
            </a:r>
            <a:r>
              <a:rPr lang="en-US" b="0" dirty="0" smtClean="0"/>
              <a:t> </a:t>
            </a:r>
            <a:r>
              <a:rPr lang="en-US" b="0" dirty="0" err="1" smtClean="0"/>
              <a:t>centímetros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Para </a:t>
            </a:r>
            <a:r>
              <a:rPr lang="en-US" b="0" dirty="0" err="1" smtClean="0"/>
              <a:t>ler</a:t>
            </a:r>
            <a:r>
              <a:rPr lang="en-US" b="0" dirty="0" smtClean="0"/>
              <a:t> o sensor </a:t>
            </a:r>
            <a:r>
              <a:rPr lang="en-US" b="0" dirty="0" err="1" smtClean="0"/>
              <a:t>ultrassônico</a:t>
            </a:r>
            <a:r>
              <a:rPr lang="en-US" b="0" dirty="0" smtClean="0"/>
              <a:t>,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usa</a:t>
            </a:r>
            <a:r>
              <a:rPr lang="en-US" b="0" dirty="0" smtClean="0"/>
              <a:t> o </a:t>
            </a:r>
            <a:r>
              <a:rPr lang="en-US" b="0" dirty="0" err="1" smtClean="0"/>
              <a:t>Bloco</a:t>
            </a:r>
            <a:r>
              <a:rPr lang="en-US" b="0" dirty="0" smtClean="0"/>
              <a:t> </a:t>
            </a:r>
            <a:r>
              <a:rPr lang="en-US" b="0" dirty="0" err="1" smtClean="0"/>
              <a:t>Ultrassônico</a:t>
            </a:r>
            <a:r>
              <a:rPr lang="en-US" b="0" dirty="0" smtClean="0"/>
              <a:t>. Para </a:t>
            </a:r>
            <a:r>
              <a:rPr lang="en-US" b="0" dirty="0" err="1" smtClean="0"/>
              <a:t>usar</a:t>
            </a:r>
            <a:r>
              <a:rPr lang="en-US" b="0" dirty="0" smtClean="0"/>
              <a:t> o </a:t>
            </a:r>
            <a:r>
              <a:rPr lang="en-US" b="0" dirty="0" err="1" smtClean="0"/>
              <a:t>ultrassônico</a:t>
            </a:r>
            <a:r>
              <a:rPr lang="en-US" b="0" dirty="0" smtClean="0"/>
              <a:t> para </a:t>
            </a:r>
            <a:r>
              <a:rPr lang="en-US" b="0" dirty="0" err="1" smtClean="0"/>
              <a:t>fazer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ação</a:t>
            </a:r>
            <a:r>
              <a:rPr lang="en-US" b="0" dirty="0" smtClean="0"/>
              <a:t> </a:t>
            </a:r>
            <a:r>
              <a:rPr lang="en-US" b="0" dirty="0" err="1" smtClean="0"/>
              <a:t>até</a:t>
            </a:r>
            <a:r>
              <a:rPr lang="en-US" b="0" dirty="0" smtClean="0"/>
              <a:t> </a:t>
            </a:r>
            <a:r>
              <a:rPr lang="en-US" b="0" dirty="0" err="1" smtClean="0"/>
              <a:t>uma</a:t>
            </a:r>
            <a:r>
              <a:rPr lang="en-US" b="0" dirty="0" smtClean="0"/>
              <a:t> </a:t>
            </a:r>
            <a:r>
              <a:rPr lang="en-US" b="0" dirty="0" err="1" smtClean="0"/>
              <a:t>distância</a:t>
            </a:r>
            <a:r>
              <a:rPr lang="en-US" b="0" dirty="0" smtClean="0"/>
              <a:t>,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usa</a:t>
            </a:r>
            <a:r>
              <a:rPr lang="en-US" b="0" dirty="0" smtClean="0"/>
              <a:t> o “</a:t>
            </a:r>
            <a:r>
              <a:rPr lang="en-US" b="0" dirty="0" err="1" smtClean="0"/>
              <a:t>Espera</a:t>
            </a:r>
            <a:r>
              <a:rPr lang="en-US" b="0" dirty="0" smtClean="0"/>
              <a:t> </a:t>
            </a:r>
            <a:r>
              <a:rPr lang="en-US" b="0" dirty="0" err="1" smtClean="0"/>
              <a:t>Por</a:t>
            </a:r>
            <a:r>
              <a:rPr lang="en-US" b="0" dirty="0" smtClean="0"/>
              <a:t>”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</a:t>
            </a:r>
            <a:r>
              <a:rPr lang="en-US" dirty="0" smtClean="0"/>
              <a:t>29/05/</a:t>
            </a:r>
            <a:r>
              <a:rPr lang="en-US" dirty="0" smtClean="0"/>
              <a:t>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4" y="3942043"/>
            <a:ext cx="1600518" cy="1373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5214991"/>
            <a:ext cx="3114041" cy="1206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626" y="3942042"/>
            <a:ext cx="3261753" cy="28448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62570" y="3434080"/>
            <a:ext cx="2960254" cy="325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Espera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Ultrassônico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6647" y="3403600"/>
            <a:ext cx="2151126" cy="386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Leitor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Ultrassônico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7010" y="3450828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5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5184"/>
          </a:xfrm>
        </p:spPr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1 </a:t>
            </a:r>
            <a:r>
              <a:rPr lang="en-US" dirty="0" err="1" smtClean="0"/>
              <a:t>ultrassônico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8337"/>
            <a:ext cx="4324256" cy="5189881"/>
          </a:xfrm>
        </p:spPr>
        <p:txBody>
          <a:bodyPr/>
          <a:lstStyle/>
          <a:p>
            <a:r>
              <a:rPr lang="en-US" dirty="0" err="1" smtClean="0">
                <a:solidFill>
                  <a:srgbClr val="008000"/>
                </a:solidFill>
              </a:rPr>
              <a:t>Desafio</a:t>
            </a:r>
            <a:r>
              <a:rPr lang="en-US" dirty="0" smtClean="0">
                <a:solidFill>
                  <a:srgbClr val="008000"/>
                </a:solidFill>
              </a:rPr>
              <a:t>: </a:t>
            </a:r>
            <a:r>
              <a:rPr lang="en-US" dirty="0" err="1" smtClean="0">
                <a:solidFill>
                  <a:srgbClr val="008000"/>
                </a:solidFill>
              </a:rPr>
              <a:t>Faça</a:t>
            </a:r>
            <a:r>
              <a:rPr lang="en-US" dirty="0" smtClean="0">
                <a:solidFill>
                  <a:srgbClr val="008000"/>
                </a:solidFill>
              </a:rPr>
              <a:t> o </a:t>
            </a:r>
            <a:r>
              <a:rPr lang="en-US" dirty="0" err="1" smtClean="0">
                <a:solidFill>
                  <a:srgbClr val="008000"/>
                </a:solidFill>
              </a:rPr>
              <a:t>robô</a:t>
            </a:r>
            <a:r>
              <a:rPr lang="en-US" dirty="0" smtClean="0">
                <a:solidFill>
                  <a:srgbClr val="008000"/>
                </a:solidFill>
              </a:rPr>
              <a:t> mover </a:t>
            </a:r>
            <a:r>
              <a:rPr lang="en-US" dirty="0" err="1" smtClean="0">
                <a:solidFill>
                  <a:srgbClr val="008000"/>
                </a:solidFill>
              </a:rPr>
              <a:t>até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ele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estar</a:t>
            </a:r>
            <a:r>
              <a:rPr lang="en-US" dirty="0" smtClean="0">
                <a:solidFill>
                  <a:srgbClr val="008000"/>
                </a:solidFill>
              </a:rPr>
              <a:t> 5 </a:t>
            </a:r>
            <a:r>
              <a:rPr lang="en-US" dirty="0" err="1" smtClean="0">
                <a:solidFill>
                  <a:srgbClr val="008000"/>
                </a:solidFill>
              </a:rPr>
              <a:t>polegadas</a:t>
            </a:r>
            <a:r>
              <a:rPr lang="en-US" dirty="0" smtClean="0">
                <a:solidFill>
                  <a:srgbClr val="008000"/>
                </a:solidFill>
              </a:rPr>
              <a:t> da </a:t>
            </a:r>
            <a:r>
              <a:rPr lang="en-US" dirty="0" err="1" smtClean="0">
                <a:solidFill>
                  <a:srgbClr val="008000"/>
                </a:solidFill>
              </a:rPr>
              <a:t>parede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Etapa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1: </a:t>
            </a:r>
            <a:r>
              <a:rPr lang="en-US" dirty="0" err="1" smtClean="0">
                <a:solidFill>
                  <a:srgbClr val="000000"/>
                </a:solidFill>
              </a:rPr>
              <a:t>Faça</a:t>
            </a:r>
            <a:r>
              <a:rPr lang="en-US" dirty="0" smtClean="0">
                <a:solidFill>
                  <a:srgbClr val="000000"/>
                </a:solidFill>
              </a:rPr>
              <a:t> um novo </a:t>
            </a:r>
            <a:r>
              <a:rPr lang="en-US" dirty="0" err="1" smtClean="0">
                <a:solidFill>
                  <a:srgbClr val="000000"/>
                </a:solidFill>
              </a:rPr>
              <a:t>programa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Etapa</a:t>
            </a:r>
            <a:r>
              <a:rPr lang="en-US" dirty="0" smtClean="0">
                <a:solidFill>
                  <a:srgbClr val="000000"/>
                </a:solidFill>
              </a:rPr>
              <a:t> 2: </a:t>
            </a:r>
            <a:r>
              <a:rPr lang="en-US" dirty="0" err="1" smtClean="0">
                <a:solidFill>
                  <a:srgbClr val="000000"/>
                </a:solidFill>
              </a:rPr>
              <a:t>Movapara</a:t>
            </a:r>
            <a:r>
              <a:rPr lang="en-US" dirty="0" smtClean="0">
                <a:solidFill>
                  <a:srgbClr val="000000"/>
                </a:solidFill>
              </a:rPr>
              <a:t> “on”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Etapa</a:t>
            </a:r>
            <a:r>
              <a:rPr lang="en-US" dirty="0" smtClean="0">
                <a:solidFill>
                  <a:srgbClr val="000000"/>
                </a:solidFill>
              </a:rPr>
              <a:t> 3: </a:t>
            </a:r>
            <a:r>
              <a:rPr lang="en-US" dirty="0" err="1" smtClean="0">
                <a:solidFill>
                  <a:srgbClr val="000000"/>
                </a:solidFill>
              </a:rPr>
              <a:t>Mova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bloco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de </a:t>
            </a:r>
            <a:r>
              <a:rPr lang="en-US" dirty="0" err="1" smtClean="0">
                <a:solidFill>
                  <a:srgbClr val="000000"/>
                </a:solidFill>
              </a:rPr>
              <a:t>espera</a:t>
            </a:r>
            <a:r>
              <a:rPr lang="en-US" dirty="0" smtClean="0">
                <a:solidFill>
                  <a:srgbClr val="000000"/>
                </a:solidFill>
              </a:rPr>
              <a:t> para </a:t>
            </a:r>
            <a:r>
              <a:rPr lang="en-US" dirty="0" err="1" smtClean="0">
                <a:solidFill>
                  <a:srgbClr val="000000"/>
                </a:solidFill>
              </a:rPr>
              <a:t>usar</a:t>
            </a:r>
            <a:r>
              <a:rPr lang="en-US" dirty="0" smtClean="0">
                <a:solidFill>
                  <a:srgbClr val="000000"/>
                </a:solidFill>
              </a:rPr>
              <a:t> o </a:t>
            </a:r>
            <a:r>
              <a:rPr lang="en-US" dirty="0" err="1" smtClean="0">
                <a:solidFill>
                  <a:srgbClr val="000000"/>
                </a:solidFill>
              </a:rPr>
              <a:t>Ultrassônico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Etapa</a:t>
            </a:r>
            <a:r>
              <a:rPr lang="en-US" dirty="0" smtClean="0">
                <a:solidFill>
                  <a:srgbClr val="000000"/>
                </a:solidFill>
              </a:rPr>
              <a:t> 4: </a:t>
            </a:r>
            <a:r>
              <a:rPr lang="en-US" dirty="0" err="1" smtClean="0">
                <a:solidFill>
                  <a:srgbClr val="000000"/>
                </a:solidFill>
              </a:rPr>
              <a:t>Mova</a:t>
            </a:r>
            <a:r>
              <a:rPr lang="en-US" dirty="0" smtClean="0">
                <a:solidFill>
                  <a:srgbClr val="000000"/>
                </a:solidFill>
              </a:rPr>
              <a:t> o </a:t>
            </a:r>
            <a:r>
              <a:rPr lang="en-US" dirty="0" err="1" smtClean="0">
                <a:solidFill>
                  <a:srgbClr val="000000"/>
                </a:solidFill>
              </a:rPr>
              <a:t>bloco</a:t>
            </a:r>
            <a:r>
              <a:rPr lang="en-US" dirty="0" smtClean="0">
                <a:solidFill>
                  <a:srgbClr val="000000"/>
                </a:solidFill>
              </a:rPr>
              <a:t> para “off”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 descr="Screen Shot 2014-08-12 at 7.03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56" y="1088588"/>
            <a:ext cx="4074266" cy="357391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698176" y="3425099"/>
            <a:ext cx="4205693" cy="70792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</a:t>
            </a:r>
            <a:r>
              <a:rPr lang="en-US" dirty="0" smtClean="0"/>
              <a:t>29/06/2015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9"/>
            <a:ext cx="8245475" cy="711364"/>
          </a:xfrm>
        </p:spPr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4" name="Content Placeholder 3" descr="Screen Shot 2014-08-12 at 7.02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" b="1220"/>
          <a:stretch/>
        </p:blipFill>
        <p:spPr>
          <a:xfrm>
            <a:off x="0" y="1249274"/>
            <a:ext cx="8245475" cy="1873913"/>
          </a:xfrm>
        </p:spPr>
      </p:pic>
      <p:pic>
        <p:nvPicPr>
          <p:cNvPr id="5" name="Picture 4" descr="Screen Shot 2014-08-12 at 7.03.0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0"/>
          <a:stretch/>
        </p:blipFill>
        <p:spPr>
          <a:xfrm>
            <a:off x="3536831" y="2977439"/>
            <a:ext cx="4982355" cy="347714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</a:t>
            </a:r>
            <a:r>
              <a:rPr lang="en-US" dirty="0" smtClean="0"/>
              <a:t>edit: 29/06/2015)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3218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Desafio</a:t>
            </a:r>
            <a:r>
              <a:rPr lang="en-US" dirty="0" smtClean="0"/>
              <a:t> 2: </a:t>
            </a:r>
            <a:r>
              <a:rPr lang="en-US" dirty="0" err="1" smtClean="0"/>
              <a:t>seguidor</a:t>
            </a:r>
            <a:r>
              <a:rPr lang="en-US" dirty="0" smtClean="0"/>
              <a:t> </a:t>
            </a:r>
            <a:r>
              <a:rPr lang="en-US" dirty="0" err="1" smtClean="0"/>
              <a:t>cachorro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10" y="1249276"/>
            <a:ext cx="4123258" cy="4876888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 o </a:t>
            </a:r>
            <a:r>
              <a:rPr lang="en-US" dirty="0" err="1" smtClean="0">
                <a:solidFill>
                  <a:srgbClr val="FF0000"/>
                </a:solidFill>
              </a:rPr>
              <a:t>robô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está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perto</a:t>
            </a:r>
            <a:r>
              <a:rPr lang="en-US" dirty="0" smtClean="0">
                <a:solidFill>
                  <a:srgbClr val="FF0000"/>
                </a:solidFill>
              </a:rPr>
              <a:t> do que 5 </a:t>
            </a:r>
            <a:r>
              <a:rPr lang="en-US" dirty="0" err="1" smtClean="0">
                <a:solidFill>
                  <a:srgbClr val="FF0000"/>
                </a:solidFill>
              </a:rPr>
              <a:t>polegadas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sua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mão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mova</a:t>
            </a:r>
            <a:r>
              <a:rPr lang="en-US" dirty="0" smtClean="0">
                <a:solidFill>
                  <a:srgbClr val="FF0000"/>
                </a:solidFill>
              </a:rPr>
              <a:t> para </a:t>
            </a:r>
            <a:r>
              <a:rPr lang="en-US" dirty="0" err="1" smtClean="0">
                <a:solidFill>
                  <a:srgbClr val="FF0000"/>
                </a:solidFill>
              </a:rPr>
              <a:t>trás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caso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contrário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mova</a:t>
            </a:r>
            <a:r>
              <a:rPr lang="en-US" dirty="0" smtClean="0">
                <a:solidFill>
                  <a:srgbClr val="FF0000"/>
                </a:solidFill>
              </a:rPr>
              <a:t> para </a:t>
            </a:r>
            <a:r>
              <a:rPr lang="en-US" dirty="0" err="1" smtClean="0">
                <a:solidFill>
                  <a:srgbClr val="FF0000"/>
                </a:solidFill>
              </a:rPr>
              <a:t>frente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Etapa</a:t>
            </a:r>
            <a:r>
              <a:rPr lang="en-US" dirty="0" smtClean="0"/>
              <a:t> 1: </a:t>
            </a:r>
            <a:r>
              <a:rPr lang="en-US" dirty="0" err="1" smtClean="0"/>
              <a:t>Arraste</a:t>
            </a:r>
            <a:r>
              <a:rPr lang="en-US" dirty="0" smtClean="0"/>
              <a:t> um loop da aba </a:t>
            </a:r>
            <a:r>
              <a:rPr lang="en-US" dirty="0" err="1" smtClean="0"/>
              <a:t>laranja</a:t>
            </a:r>
            <a:endParaRPr lang="en-US" dirty="0" smtClean="0"/>
          </a:p>
          <a:p>
            <a:r>
              <a:rPr lang="en-US" dirty="0" err="1" smtClean="0"/>
              <a:t>Etapa</a:t>
            </a:r>
            <a:r>
              <a:rPr lang="en-US" dirty="0" smtClean="0"/>
              <a:t> 2: </a:t>
            </a:r>
            <a:r>
              <a:rPr lang="en-US" dirty="0" err="1" smtClean="0"/>
              <a:t>Arraste</a:t>
            </a:r>
            <a:r>
              <a:rPr lang="en-US" dirty="0" smtClean="0"/>
              <a:t> </a:t>
            </a:r>
            <a:r>
              <a:rPr lang="en-US" dirty="0" smtClean="0"/>
              <a:t>switch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do loop</a:t>
            </a:r>
          </a:p>
          <a:p>
            <a:r>
              <a:rPr lang="en-US" dirty="0" smtClean="0"/>
              <a:t>Step </a:t>
            </a:r>
            <a:r>
              <a:rPr lang="en-US" dirty="0" smtClean="0"/>
              <a:t>3: Set switch to Ultrasonic</a:t>
            </a:r>
          </a:p>
          <a:p>
            <a:r>
              <a:rPr lang="en-US" dirty="0" err="1" smtClean="0"/>
              <a:t>Etapa</a:t>
            </a:r>
            <a:r>
              <a:rPr lang="en-US" dirty="0" smtClean="0"/>
              <a:t> 4: </a:t>
            </a:r>
            <a:r>
              <a:rPr lang="en-US" dirty="0" err="1" smtClean="0"/>
              <a:t>Mova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direção</a:t>
            </a:r>
            <a:r>
              <a:rPr lang="en-US" dirty="0" smtClean="0"/>
              <a:t> para ON e </a:t>
            </a:r>
            <a:r>
              <a:rPr lang="en-US" dirty="0" err="1" smtClean="0"/>
              <a:t>coloque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VERDADEIRO</a:t>
            </a:r>
            <a:endParaRPr lang="en-US" dirty="0" smtClean="0"/>
          </a:p>
          <a:p>
            <a:r>
              <a:rPr lang="en-US" dirty="0" err="1" smtClean="0"/>
              <a:t>Etapa</a:t>
            </a:r>
            <a:r>
              <a:rPr lang="en-US" dirty="0" smtClean="0"/>
              <a:t> 4: </a:t>
            </a:r>
            <a:r>
              <a:rPr lang="en-US" dirty="0" err="1" smtClean="0"/>
              <a:t>Mova</a:t>
            </a:r>
            <a:r>
              <a:rPr lang="en-US" dirty="0" smtClean="0"/>
              <a:t> o </a:t>
            </a:r>
            <a:r>
              <a:rPr lang="en-US" dirty="0" err="1" smtClean="0"/>
              <a:t>bloco</a:t>
            </a:r>
            <a:r>
              <a:rPr lang="en-US" dirty="0" smtClean="0"/>
              <a:t> de </a:t>
            </a:r>
            <a:r>
              <a:rPr lang="en-US" dirty="0" err="1" smtClean="0"/>
              <a:t>direção</a:t>
            </a:r>
            <a:r>
              <a:rPr lang="en-US" dirty="0" smtClean="0"/>
              <a:t> para OFF e </a:t>
            </a:r>
            <a:r>
              <a:rPr lang="en-US" dirty="0" err="1" smtClean="0"/>
              <a:t>coloque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FALSO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4-08-12 at 7.4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01" y="1103530"/>
            <a:ext cx="4440096" cy="44010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</a:t>
            </a:r>
            <a:r>
              <a:rPr lang="en-US" dirty="0" smtClean="0"/>
              <a:t>29/06/2015)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700953"/>
          </a:xfrm>
        </p:spPr>
        <p:txBody>
          <a:bodyPr/>
          <a:lstStyle/>
          <a:p>
            <a:r>
              <a:rPr lang="en-US" dirty="0" err="1" smtClean="0"/>
              <a:t>Solução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4" name="Content Placeholder 3" descr="Screen Shot 2014-08-12 at 7.02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04" r="-9904"/>
          <a:stretch>
            <a:fillRect/>
          </a:stretch>
        </p:blipFill>
        <p:spPr>
          <a:xfrm>
            <a:off x="672214" y="755506"/>
            <a:ext cx="8245475" cy="5105400"/>
          </a:xfrm>
        </p:spPr>
      </p:pic>
      <p:pic>
        <p:nvPicPr>
          <p:cNvPr id="5" name="Picture 4" descr="Screen Shot 2014-08-12 at 7.03.06 PM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 t="20076"/>
          <a:stretch/>
        </p:blipFill>
        <p:spPr>
          <a:xfrm>
            <a:off x="3221607" y="3904945"/>
            <a:ext cx="3834832" cy="272985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</a:t>
            </a:r>
            <a:r>
              <a:rPr lang="en-US" dirty="0" smtClean="0"/>
              <a:t>29/06/2015)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Robôs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e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 err="1" smtClean="0"/>
              <a:t>dançar</a:t>
            </a:r>
            <a:r>
              <a:rPr lang="en-US" dirty="0" smtClean="0"/>
              <a:t> com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EV3Lessons.com, 2015, (Last edit: </a:t>
            </a:r>
            <a:r>
              <a:rPr lang="en-US" dirty="0" smtClean="0"/>
              <a:t>29/06/2015)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2" t="18642" r="8466"/>
          <a:stretch/>
        </p:blipFill>
        <p:spPr>
          <a:xfrm>
            <a:off x="457200" y="1736436"/>
            <a:ext cx="5158509" cy="3508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6" t="22626" r="12703" b="20404"/>
          <a:stretch/>
        </p:blipFill>
        <p:spPr>
          <a:xfrm>
            <a:off x="5772727" y="1736436"/>
            <a:ext cx="2863272" cy="3906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39" b="13522"/>
          <a:stretch/>
        </p:blipFill>
        <p:spPr>
          <a:xfrm>
            <a:off x="3573172" y="4718916"/>
            <a:ext cx="2013527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0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6236</TotalTime>
  <Words>523</Words>
  <Application>Microsoft Office PowerPoint</Application>
  <PresentationFormat>Apresentação na tela (4:3)</PresentationFormat>
  <Paragraphs>73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Essential</vt:lpstr>
      <vt:lpstr>Lição de programação iniciante ev3</vt:lpstr>
      <vt:lpstr>Objetivos da lição</vt:lpstr>
      <vt:lpstr>O que é um sensor?</vt:lpstr>
      <vt:lpstr>ultrassônico</vt:lpstr>
      <vt:lpstr>Desafio 1 ultrassônico</vt:lpstr>
      <vt:lpstr>Solução do desafio 1</vt:lpstr>
      <vt:lpstr>Desafio 2: seguidor cachorro</vt:lpstr>
      <vt:lpstr>Solução do desafio 2</vt:lpstr>
      <vt:lpstr>Robôs podem seguir você e até dançar com esse código!</vt:lpstr>
      <vt:lpstr>Melhor seguidor cachorro:</vt:lpstr>
      <vt:lpstr>Créditos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user</cp:lastModifiedBy>
  <cp:revision>6</cp:revision>
  <dcterms:created xsi:type="dcterms:W3CDTF">2014-08-07T02:19:13Z</dcterms:created>
  <dcterms:modified xsi:type="dcterms:W3CDTF">2015-06-30T00:45:43Z</dcterms:modified>
</cp:coreProperties>
</file>