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3" r:id="rId5"/>
    <p:sldId id="259" r:id="rId6"/>
    <p:sldId id="260" r:id="rId7"/>
    <p:sldId id="258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3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97EB-CE9B-49D2-BFC7-9F8DD3849E7A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47361"/>
            <a:ext cx="630621" cy="359760"/>
          </a:xfrm>
        </p:spPr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4135414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45801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4131137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164" y="4834716"/>
            <a:ext cx="8574086" cy="129222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2CAF-1E83-42BB-975D-AE24B944543A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504E-44DA-4F1C-857D-76B6288E6881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738-AB44-4503-BA91-67252B235BB1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B193-6B0C-410F-9B49-8E651D486935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280A-12C6-41F8-96F6-509838651B69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9151-354D-4F78-B551-B7D6EFAA7C46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C240-BE3F-4360-A621-647F38FF302A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5B4-1C5B-45A0-9B98-5883C0047668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382688"/>
            <a:ext cx="630621" cy="359760"/>
          </a:xfrm>
        </p:spPr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1B9B-CCC1-4F42-B0DC-34115024956A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BCCC-C2FB-4871-ADD6-D47CF430FB65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1F1B-0F9B-4FAB-BBAA-D631CE29CBF3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8BF3-8BF8-4949-AABC-D5A19461479B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815-89AD-499C-938F-D3F3D672E96D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DDA2-9E2F-4307-B74B-997BDF366980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E56E-83AA-4857-B587-8B323F9778E9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B473220-67D7-40EC-8B05-2949CAC7A392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C8488CC-28E2-E346-A1DC-FD288857C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8436908" cy="4131137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Programação</a:t>
            </a:r>
            <a:r>
              <a:rPr lang="en-US" sz="4800" dirty="0" smtClean="0"/>
              <a:t> </a:t>
            </a:r>
            <a:r>
              <a:rPr lang="en-US" sz="4800" dirty="0" err="1" smtClean="0"/>
              <a:t>Intermediária</a:t>
            </a:r>
            <a:r>
              <a:rPr lang="en-US" sz="4800" dirty="0" smtClean="0"/>
              <a:t> - Menu de </a:t>
            </a:r>
            <a:r>
              <a:rPr lang="en-US" sz="4800" dirty="0" err="1" smtClean="0"/>
              <a:t>Sistema</a:t>
            </a:r>
            <a:r>
              <a:rPr lang="en-US" sz="4800" dirty="0" smtClean="0"/>
              <a:t> </a:t>
            </a:r>
            <a:r>
              <a:rPr lang="en-US" sz="4800" dirty="0" err="1" smtClean="0"/>
              <a:t>Intermediário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335" y="5353065"/>
            <a:ext cx="7353914" cy="77387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Por</a:t>
            </a:r>
            <a:r>
              <a:rPr lang="en-US" sz="3200" dirty="0" smtClean="0">
                <a:solidFill>
                  <a:schemeClr val="tx1"/>
                </a:solidFill>
              </a:rPr>
              <a:t> Droids Robotics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6408457"/>
            <a:ext cx="1117600" cy="393700"/>
          </a:xfrm>
          <a:prstGeom prst="rect">
            <a:avLst/>
          </a:prstGeom>
        </p:spPr>
      </p:pic>
      <p:pic>
        <p:nvPicPr>
          <p:cNvPr id="6" name="Picture 2" descr="EV3Lessons.com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56" y="1221928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roidslogo2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6" y="5041748"/>
            <a:ext cx="1085195" cy="10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Créditos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0381" y="6385867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199" y="4975232"/>
            <a:ext cx="7913347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smtClean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Esse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sob 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 smtClean="0"/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2077" y="1942807"/>
            <a:ext cx="842617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40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aula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escrita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Sanjay 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Arvind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Droids Robotics</a:t>
            </a:r>
          </a:p>
          <a:p>
            <a:pPr marL="4540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aulas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www.ev3lessons.com</a:t>
            </a:r>
          </a:p>
          <a:p>
            <a:pPr marL="4540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Tradução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equipes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GEETec e P.E.A.R.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40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40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738" y="4067824"/>
            <a:ext cx="2346833" cy="8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OBJETIVO: Um menu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nos</a:t>
            </a:r>
            <a:r>
              <a:rPr lang="en-US" sz="2800" dirty="0" smtClean="0"/>
              <a:t> </a:t>
            </a:r>
            <a:r>
              <a:rPr lang="en-US" sz="2800" dirty="0" err="1" smtClean="0"/>
              <a:t>deixa</a:t>
            </a:r>
            <a:r>
              <a:rPr lang="en-US" sz="2800" dirty="0" smtClean="0"/>
              <a:t> </a:t>
            </a:r>
            <a:r>
              <a:rPr lang="en-US" sz="2800" dirty="0" err="1" smtClean="0"/>
              <a:t>selecionar</a:t>
            </a:r>
            <a:r>
              <a:rPr lang="en-US" sz="2800" dirty="0" smtClean="0"/>
              <a:t> </a:t>
            </a:r>
            <a:r>
              <a:rPr lang="en-US" sz="2800" dirty="0" err="1" smtClean="0"/>
              <a:t>ações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903796"/>
            <a:ext cx="8574087" cy="27165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 menu é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maneira</a:t>
            </a:r>
            <a:r>
              <a:rPr lang="en-US" sz="2000" dirty="0" smtClean="0"/>
              <a:t> </a:t>
            </a:r>
            <a:r>
              <a:rPr lang="en-US" sz="2000" dirty="0" err="1" smtClean="0"/>
              <a:t>organizada</a:t>
            </a:r>
            <a:r>
              <a:rPr lang="en-US" sz="2000" dirty="0" smtClean="0"/>
              <a:t> de </a:t>
            </a:r>
            <a:r>
              <a:rPr lang="en-US" sz="2000" dirty="0" err="1" smtClean="0"/>
              <a:t>realizar</a:t>
            </a:r>
            <a:r>
              <a:rPr lang="en-US" sz="2000" dirty="0" smtClean="0"/>
              <a:t> </a:t>
            </a:r>
            <a:r>
              <a:rPr lang="en-US" sz="2000" dirty="0" err="1" smtClean="0"/>
              <a:t>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baseadas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qual</a:t>
            </a:r>
            <a:r>
              <a:rPr lang="en-US" sz="2000" dirty="0" smtClean="0"/>
              <a:t> </a:t>
            </a:r>
            <a:r>
              <a:rPr lang="en-US" sz="2000" dirty="0" err="1" smtClean="0"/>
              <a:t>botão</a:t>
            </a:r>
            <a:r>
              <a:rPr lang="en-US" sz="2000" dirty="0" smtClean="0"/>
              <a:t>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pressiona</a:t>
            </a:r>
            <a:endParaRPr lang="en-US" sz="2000" dirty="0" smtClean="0"/>
          </a:p>
          <a:p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precisará</a:t>
            </a:r>
            <a:r>
              <a:rPr lang="en-US" sz="2000" dirty="0" smtClean="0"/>
              <a:t> saber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botões</a:t>
            </a:r>
            <a:r>
              <a:rPr lang="en-US" sz="2000" dirty="0" smtClean="0"/>
              <a:t> do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“</a:t>
            </a:r>
            <a:r>
              <a:rPr lang="en-US" sz="2000" dirty="0" err="1" smtClean="0"/>
              <a:t>sensores</a:t>
            </a:r>
            <a:r>
              <a:rPr lang="en-US" sz="2000" dirty="0" smtClean="0"/>
              <a:t>” e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precisará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 smtClean="0"/>
              <a:t> o </a:t>
            </a:r>
            <a:r>
              <a:rPr lang="en-US" sz="2000" dirty="0" err="1" smtClean="0"/>
              <a:t>blocos</a:t>
            </a:r>
            <a:r>
              <a:rPr lang="en-US" sz="2000" dirty="0" smtClean="0"/>
              <a:t> de display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um menu </a:t>
            </a:r>
            <a:r>
              <a:rPr lang="en-US" sz="2000" dirty="0" err="1" smtClean="0"/>
              <a:t>útil</a:t>
            </a:r>
            <a:endParaRPr lang="en-US" sz="2000" dirty="0" smtClean="0"/>
          </a:p>
          <a:p>
            <a:r>
              <a:rPr lang="en-US" sz="2000" dirty="0" smtClean="0"/>
              <a:t>Na </a:t>
            </a:r>
            <a:r>
              <a:rPr lang="en-US" sz="2000" dirty="0" err="1" smtClean="0"/>
              <a:t>imagem</a:t>
            </a:r>
            <a:r>
              <a:rPr lang="en-US" sz="2000" dirty="0" smtClean="0"/>
              <a:t>, as </a:t>
            </a:r>
            <a:r>
              <a:rPr lang="en-US" sz="2000" dirty="0" err="1" smtClean="0"/>
              <a:t>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4 – </a:t>
            </a:r>
            <a:r>
              <a:rPr lang="en-US" sz="2000" dirty="0" err="1" smtClean="0"/>
              <a:t>ir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a </a:t>
            </a:r>
            <a:r>
              <a:rPr lang="en-US" sz="2000" dirty="0" err="1" smtClean="0"/>
              <a:t>frente</a:t>
            </a:r>
            <a:r>
              <a:rPr lang="en-US" sz="2000" dirty="0" smtClean="0"/>
              <a:t>,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trás</a:t>
            </a:r>
            <a:r>
              <a:rPr lang="en-US" sz="2000" dirty="0" smtClean="0"/>
              <a:t>,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direita</a:t>
            </a:r>
            <a:r>
              <a:rPr lang="en-US" sz="2000" dirty="0" smtClean="0"/>
              <a:t> e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esquerda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20141217_204950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8477" r="17778" b="11524"/>
          <a:stretch/>
        </p:blipFill>
        <p:spPr>
          <a:xfrm>
            <a:off x="2946399" y="4288071"/>
            <a:ext cx="3378201" cy="21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Nova </a:t>
            </a:r>
            <a:r>
              <a:rPr lang="en-US" dirty="0" err="1" smtClean="0"/>
              <a:t>ferramenta</a:t>
            </a:r>
            <a:r>
              <a:rPr lang="en-US" dirty="0" smtClean="0"/>
              <a:t>: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762" y="5416334"/>
            <a:ext cx="5721048" cy="8284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Os </a:t>
            </a:r>
            <a:r>
              <a:rPr lang="en-US" dirty="0" err="1" smtClean="0"/>
              <a:t>blocos</a:t>
            </a:r>
            <a:r>
              <a:rPr lang="en-US" dirty="0" smtClean="0"/>
              <a:t> de “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apertar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’ </a:t>
            </a:r>
            <a:r>
              <a:rPr lang="en-US" dirty="0" err="1" smtClean="0"/>
              <a:t>irão</a:t>
            </a:r>
            <a:r>
              <a:rPr lang="en-US" dirty="0" smtClean="0"/>
              <a:t> </a:t>
            </a:r>
            <a:r>
              <a:rPr lang="en-US" dirty="0" err="1" smtClean="0"/>
              <a:t>pausar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dos </a:t>
            </a:r>
            <a:r>
              <a:rPr lang="en-US" dirty="0" err="1" smtClean="0"/>
              <a:t>botões</a:t>
            </a:r>
            <a:r>
              <a:rPr lang="en-US" dirty="0" smtClean="0"/>
              <a:t> </a:t>
            </a:r>
            <a:r>
              <a:rPr lang="en-US" dirty="0" err="1" smtClean="0"/>
              <a:t>escolhidos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7"/>
          <a:stretch/>
        </p:blipFill>
        <p:spPr>
          <a:xfrm>
            <a:off x="437116" y="1598222"/>
            <a:ext cx="5887484" cy="38181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620762" y="4632476"/>
            <a:ext cx="725714" cy="616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1428" y="4170811"/>
            <a:ext cx="392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 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nisso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98876" y="3723883"/>
            <a:ext cx="1262743" cy="75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Outline/</a:t>
            </a:r>
            <a:r>
              <a:rPr lang="en-US" dirty="0" err="1" smtClean="0"/>
              <a:t>Pseudocódigo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68" y="2133600"/>
            <a:ext cx="8574087" cy="39925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Mostrar</a:t>
            </a:r>
            <a:r>
              <a:rPr lang="en-US" dirty="0" smtClean="0"/>
              <a:t> as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saiba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aperte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 base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apertado</a:t>
            </a:r>
            <a:r>
              <a:rPr lang="en-US" dirty="0" smtClean="0"/>
              <a:t>, </a:t>
            </a:r>
            <a:r>
              <a:rPr lang="en-US" dirty="0" err="1" smtClean="0"/>
              <a:t>mandar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apropriada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Voltar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1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Agora… Com base no </a:t>
            </a:r>
            <a:r>
              <a:rPr lang="en-US" dirty="0" err="1" smtClean="0">
                <a:solidFill>
                  <a:srgbClr val="FF6600"/>
                </a:solidFill>
              </a:rPr>
              <a:t>pseudocódigo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acima</a:t>
            </a:r>
            <a:r>
              <a:rPr lang="en-US" dirty="0" smtClean="0">
                <a:solidFill>
                  <a:srgbClr val="FF6600"/>
                </a:solidFill>
              </a:rPr>
              <a:t>, </a:t>
            </a:r>
            <a:r>
              <a:rPr lang="en-US" dirty="0" err="1" smtClean="0">
                <a:solidFill>
                  <a:srgbClr val="FF6600"/>
                </a:solidFill>
              </a:rPr>
              <a:t>tentefazer</a:t>
            </a:r>
            <a:r>
              <a:rPr lang="en-US" dirty="0" smtClean="0">
                <a:solidFill>
                  <a:srgbClr val="FF6600"/>
                </a:solidFill>
              </a:rPr>
              <a:t> um </a:t>
            </a:r>
            <a:r>
              <a:rPr lang="en-US" dirty="0" err="1" smtClean="0">
                <a:solidFill>
                  <a:srgbClr val="FF6600"/>
                </a:solidFill>
              </a:rPr>
              <a:t>sistema</a:t>
            </a:r>
            <a:r>
              <a:rPr lang="en-US" dirty="0" smtClean="0">
                <a:solidFill>
                  <a:srgbClr val="FF6600"/>
                </a:solidFill>
              </a:rPr>
              <a:t> de menu </a:t>
            </a:r>
            <a:r>
              <a:rPr lang="en-US" dirty="0" err="1" smtClean="0">
                <a:solidFill>
                  <a:srgbClr val="FF6600"/>
                </a:solidFill>
              </a:rPr>
              <a:t>que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lhe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permita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realizar</a:t>
            </a:r>
            <a:r>
              <a:rPr lang="en-US" dirty="0" smtClean="0">
                <a:solidFill>
                  <a:srgbClr val="FF6600"/>
                </a:solidFill>
              </a:rPr>
              <a:t> 4 </a:t>
            </a:r>
            <a:r>
              <a:rPr lang="en-US" dirty="0" err="1" smtClean="0">
                <a:solidFill>
                  <a:srgbClr val="FF6600"/>
                </a:solidFill>
              </a:rPr>
              <a:t>ações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baseadas</a:t>
            </a:r>
            <a:r>
              <a:rPr lang="en-US" dirty="0" smtClean="0">
                <a:solidFill>
                  <a:srgbClr val="FF6600"/>
                </a:solidFill>
              </a:rPr>
              <a:t> no </a:t>
            </a:r>
            <a:r>
              <a:rPr lang="en-US" dirty="0" err="1" smtClean="0">
                <a:solidFill>
                  <a:srgbClr val="FF6600"/>
                </a:solidFill>
              </a:rPr>
              <a:t>botão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apertado</a:t>
            </a: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O </a:t>
            </a:r>
            <a:r>
              <a:rPr lang="en-US" dirty="0" err="1" smtClean="0">
                <a:solidFill>
                  <a:schemeClr val="accent2"/>
                </a:solidFill>
              </a:rPr>
              <a:t>restante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dessa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apresentação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mostra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como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fazer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isso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 err="1" smtClean="0">
                <a:solidFill>
                  <a:schemeClr val="accent2"/>
                </a:solidFill>
              </a:rPr>
              <a:t>Nós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recomendamos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que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você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mesmo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tente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criar</a:t>
            </a:r>
            <a:r>
              <a:rPr lang="en-US" dirty="0" smtClean="0">
                <a:solidFill>
                  <a:schemeClr val="accent2"/>
                </a:solidFill>
              </a:rPr>
              <a:t> o </a:t>
            </a:r>
            <a:r>
              <a:rPr lang="en-US" dirty="0" err="1" smtClean="0">
                <a:solidFill>
                  <a:schemeClr val="accent2"/>
                </a:solidFill>
              </a:rPr>
              <a:t>código</a:t>
            </a:r>
            <a:r>
              <a:rPr lang="en-US" dirty="0" smtClean="0">
                <a:solidFill>
                  <a:schemeClr val="accent2"/>
                </a:solidFill>
              </a:rPr>
              <a:t> antes.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5906" y="4463143"/>
            <a:ext cx="810380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L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153"/>
            <a:ext cx="9144000" cy="3974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1: </a:t>
            </a:r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Menu “</a:t>
            </a:r>
            <a:r>
              <a:rPr lang="en-US" dirty="0" err="1" smtClean="0"/>
              <a:t>Vazio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73822" y="1941903"/>
            <a:ext cx="54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menu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inserido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82.jpg"/>
          <p:cNvPicPr>
            <a:picLocks noChangeAspect="1"/>
          </p:cNvPicPr>
          <p:nvPr/>
        </p:nvPicPr>
        <p:blipFill>
          <a:blip r:embed="rId2"/>
          <a:srcRect l="3870"/>
          <a:stretch>
            <a:fillRect/>
          </a:stretch>
        </p:blipFill>
        <p:spPr>
          <a:xfrm>
            <a:off x="0" y="2469940"/>
            <a:ext cx="9143999" cy="3676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2: </a:t>
            </a:r>
            <a:r>
              <a:rPr lang="en-US" dirty="0" err="1" smtClean="0"/>
              <a:t>Acidionar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18381" y="1886857"/>
            <a:ext cx="397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vertente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38700" y="2781462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14950" y="3656481"/>
            <a:ext cx="182275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9140" y="4506867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4218" y="2541190"/>
            <a:ext cx="2064108" cy="3676677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39140" y="5310694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3a: Converter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My Blocks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830444" y="3890127"/>
            <a:ext cx="7543801" cy="1929305"/>
          </a:xfrm>
        </p:spPr>
        <p:txBody>
          <a:bodyPr>
            <a:normAutofit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converter um </a:t>
            </a:r>
            <a:r>
              <a:rPr lang="en-US" dirty="0" err="1" smtClean="0"/>
              <a:t>longo</a:t>
            </a:r>
            <a:r>
              <a:rPr lang="en-US" dirty="0" smtClean="0"/>
              <a:t> set de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MyBlock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MyBlock</a:t>
            </a:r>
            <a:r>
              <a:rPr lang="en-US" dirty="0" smtClean="0"/>
              <a:t>, </a:t>
            </a:r>
            <a:r>
              <a:rPr lang="en-US" dirty="0" err="1" smtClean="0"/>
              <a:t>vá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aula de </a:t>
            </a:r>
            <a:r>
              <a:rPr lang="en-US" dirty="0" err="1" smtClean="0"/>
              <a:t>intermediária</a:t>
            </a:r>
            <a:r>
              <a:rPr lang="en-US" dirty="0" smtClean="0"/>
              <a:t> de My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/>
          <a:stretch/>
        </p:blipFill>
        <p:spPr>
          <a:xfrm>
            <a:off x="1042505" y="2030099"/>
            <a:ext cx="4513150" cy="169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6261"/>
          <a:stretch/>
        </p:blipFill>
        <p:spPr>
          <a:xfrm>
            <a:off x="6858667" y="1966388"/>
            <a:ext cx="1226752" cy="1712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22231" y="2522598"/>
            <a:ext cx="928036" cy="74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83.jpg"/>
          <p:cNvPicPr>
            <a:picLocks noChangeAspect="1"/>
          </p:cNvPicPr>
          <p:nvPr/>
        </p:nvPicPr>
        <p:blipFill>
          <a:blip r:embed="rId2"/>
          <a:srcRect l="2900"/>
          <a:stretch>
            <a:fillRect/>
          </a:stretch>
        </p:blipFill>
        <p:spPr>
          <a:xfrm>
            <a:off x="0" y="2381629"/>
            <a:ext cx="9143999" cy="4001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3b: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161" y="1886857"/>
            <a:ext cx="69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Aqui</a:t>
            </a:r>
            <a:r>
              <a:rPr lang="en-US" dirty="0" smtClean="0"/>
              <a:t>, as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complexas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transformadas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My Blocks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52482" y="1927982"/>
            <a:ext cx="1424517" cy="463381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71067" y="2202091"/>
            <a:ext cx="2472266" cy="639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Sequenciador</a:t>
            </a:r>
            <a:r>
              <a:rPr lang="en-US" dirty="0" smtClean="0"/>
              <a:t> de </a:t>
            </a:r>
            <a:r>
              <a:rPr lang="en-US" dirty="0" err="1" smtClean="0"/>
              <a:t>missões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ideias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ser </a:t>
            </a:r>
            <a:r>
              <a:rPr lang="en-US" dirty="0" err="1" smtClean="0"/>
              <a:t>adaptadas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construir</a:t>
            </a:r>
            <a:r>
              <a:rPr lang="en-US" dirty="0" smtClean="0"/>
              <a:t> um </a:t>
            </a:r>
            <a:r>
              <a:rPr lang="en-US" dirty="0" err="1" smtClean="0"/>
              <a:t>sequenciador</a:t>
            </a:r>
            <a:r>
              <a:rPr lang="en-US" dirty="0" smtClean="0"/>
              <a:t> de </a:t>
            </a:r>
            <a:r>
              <a:rPr lang="en-US" dirty="0" err="1" smtClean="0"/>
              <a:t>missoes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FLL. </a:t>
            </a:r>
            <a:r>
              <a:rPr lang="en-US" dirty="0" err="1" smtClean="0"/>
              <a:t>Sequenciadores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pule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se </a:t>
            </a:r>
            <a:r>
              <a:rPr lang="en-US" dirty="0" err="1" smtClean="0"/>
              <a:t>você</a:t>
            </a:r>
            <a:r>
              <a:rPr lang="en-US" dirty="0" smtClean="0"/>
              <a:t> tem </a:t>
            </a:r>
            <a:r>
              <a:rPr lang="en-US" dirty="0" err="1" smtClean="0"/>
              <a:t>puco</a:t>
            </a:r>
            <a:r>
              <a:rPr lang="en-US" dirty="0" smtClean="0"/>
              <a:t> tempo</a:t>
            </a:r>
            <a:endParaRPr lang="en-US" dirty="0"/>
          </a:p>
          <a:p>
            <a:pPr lvl="1"/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falharam</a:t>
            </a:r>
            <a:endParaRPr lang="en-US" dirty="0" smtClean="0"/>
          </a:p>
          <a:p>
            <a:pPr lvl="1"/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acesse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de forma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rápida</a:t>
            </a:r>
            <a:r>
              <a:rPr lang="en-US" dirty="0" smtClean="0"/>
              <a:t> (</a:t>
            </a:r>
            <a:r>
              <a:rPr lang="en-US" dirty="0" err="1" smtClean="0"/>
              <a:t>encontrá-las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491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478</Words>
  <Application>Microsoft Office PowerPoint</Application>
  <PresentationFormat>On-screen Show (4:3)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Helvetica Neue</vt:lpstr>
      <vt:lpstr>Wingdings</vt:lpstr>
      <vt:lpstr>Spectrum</vt:lpstr>
      <vt:lpstr>Programação Intermediária - Menu de Sistema Intermediário</vt:lpstr>
      <vt:lpstr>OBJETIVO: Um menu que nos deixa selecionar ações</vt:lpstr>
      <vt:lpstr>Nova ferramenta: Usando o botão ID</vt:lpstr>
      <vt:lpstr>Outline/Pseudocódigo</vt:lpstr>
      <vt:lpstr>Passo 1: Crie um Sistema de Menu “Vazio”</vt:lpstr>
      <vt:lpstr>Passo 2: Acidionar ações</vt:lpstr>
      <vt:lpstr>Passo 3a: Converter ações em My Blocks</vt:lpstr>
      <vt:lpstr>Passo 3b: Adicionar ações</vt:lpstr>
      <vt:lpstr>Sequenciador de missões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Sanjay Seshan</cp:lastModifiedBy>
  <cp:revision>25</cp:revision>
  <dcterms:created xsi:type="dcterms:W3CDTF">2014-11-29T19:53:57Z</dcterms:created>
  <dcterms:modified xsi:type="dcterms:W3CDTF">2015-06-30T03:56:15Z</dcterms:modified>
</cp:coreProperties>
</file>