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MOV" ContentType="video/quicktime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2448" y="20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946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25E-6ECC-4ACD-9B04-04B3A715FC44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7494" y="6423198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3838111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1877" y="4282839"/>
            <a:ext cx="8576373" cy="151152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2903175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9" y="3352180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4D-D111-47FD-A8D7-46EFA86773D2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3B16-75AA-44F7-AE18-A2A6FB6C9A6B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786F-058D-4BC7-B882-5330B6BFA56D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4F7E-3A16-4F15-AEC6-F7A10BAD2AA5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B53A-E8F7-479B-A5EE-64ACC847E451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C6AF-1575-4AE9-A2B8-EFB5E4D42CAE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F0F2-EDA7-4F11-92D1-3F387E853FC9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9613-9258-4AF8-B33C-19215FF26188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459" y="6428532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E4C2-5A8F-4E4A-9576-D77DF7881306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454E-ACA4-43E9-8127-6B599EE8178B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1C2-7C39-4A0C-8136-E73B46887D98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A96B-04B2-4645-9BA2-1C1141655079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9774-CB08-4306-B0B0-8915549EE1B9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CBC-EBE3-4FCF-9DD8-A60892F5E998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2E06-A5CA-4E1C-BB88-539CB2EDCCA5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96D6F6A-94F2-4D6D-A8DF-768ADF1E9769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1.MOV"/><Relationship Id="rId2" Type="http://schemas.openxmlformats.org/officeDocument/2006/relationships/slideLayout" Target="../slideLayouts/slideLayout2.xml"/><Relationship Id="rId1" Type="http://schemas.openxmlformats.org/officeDocument/2006/relationships/video" Target="../media/media1.MOV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527" y="2621315"/>
            <a:ext cx="8377324" cy="1602037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Lição</a:t>
            </a:r>
            <a:r>
              <a:rPr lang="en-US" sz="3600" dirty="0" smtClean="0"/>
              <a:t> de </a:t>
            </a:r>
            <a:r>
              <a:rPr lang="en-US" sz="3600" dirty="0" err="1" smtClean="0"/>
              <a:t>Programação</a:t>
            </a:r>
            <a:r>
              <a:rPr lang="en-US" sz="3600" dirty="0" smtClean="0"/>
              <a:t> </a:t>
            </a:r>
            <a:r>
              <a:rPr lang="en-US" sz="3600" dirty="0" err="1" smtClean="0"/>
              <a:t>Intermediária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600" dirty="0" err="1" smtClean="0"/>
              <a:t>Técnicas</a:t>
            </a:r>
            <a:r>
              <a:rPr lang="en-US" sz="3600" dirty="0" smtClean="0"/>
              <a:t> </a:t>
            </a:r>
            <a:r>
              <a:rPr lang="en-US" sz="3600" dirty="0" err="1" smtClean="0"/>
              <a:t>Alternativas</a:t>
            </a:r>
            <a:r>
              <a:rPr lang="en-US" sz="3600" dirty="0" smtClean="0"/>
              <a:t> de </a:t>
            </a:r>
            <a:r>
              <a:rPr lang="en-US" sz="3600" dirty="0" err="1" smtClean="0"/>
              <a:t>Seguidor</a:t>
            </a:r>
            <a:r>
              <a:rPr lang="en-US" sz="3600" dirty="0" smtClean="0"/>
              <a:t> de </a:t>
            </a:r>
            <a:r>
              <a:rPr lang="en-US" sz="3600" dirty="0" err="1" smtClean="0"/>
              <a:t>Linha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595" y="4897745"/>
            <a:ext cx="5326597" cy="1151697"/>
          </a:xfrm>
        </p:spPr>
        <p:txBody>
          <a:bodyPr/>
          <a:lstStyle/>
          <a:p>
            <a:r>
              <a:rPr lang="en-US" dirty="0" smtClean="0"/>
              <a:t>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95" y="4744736"/>
            <a:ext cx="1422551" cy="14225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794" y="5030775"/>
            <a:ext cx="5081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Por</a:t>
            </a:r>
            <a:r>
              <a:rPr lang="en-US" sz="3600" dirty="0" smtClean="0"/>
              <a:t> Team 1920 Baker’s Dozen, </a:t>
            </a:r>
            <a:r>
              <a:rPr lang="en-US" sz="3600" dirty="0" err="1" smtClean="0"/>
              <a:t>equipe</a:t>
            </a:r>
            <a:r>
              <a:rPr lang="en-US" sz="3600" dirty="0" smtClean="0"/>
              <a:t> de FLL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251" y="5773587"/>
            <a:ext cx="1117600" cy="393700"/>
          </a:xfrm>
          <a:prstGeom prst="rect">
            <a:avLst/>
          </a:prstGeom>
        </p:spPr>
      </p:pic>
      <p:pic>
        <p:nvPicPr>
          <p:cNvPr id="8" name="Picture 2" descr="EV3Lessons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340" y="931696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269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Técninca</a:t>
            </a:r>
            <a:r>
              <a:rPr lang="en-US" sz="3600" dirty="0" smtClean="0"/>
              <a:t>: Line straddling (</a:t>
            </a:r>
            <a:r>
              <a:rPr lang="en-US" sz="3600" dirty="0" err="1" smtClean="0"/>
              <a:t>Linha</a:t>
            </a:r>
            <a:r>
              <a:rPr lang="en-US" sz="3600" dirty="0" smtClean="0"/>
              <a:t> </a:t>
            </a:r>
            <a:r>
              <a:rPr lang="en-US" sz="3600" dirty="0" err="1" smtClean="0"/>
              <a:t>Oscilante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4" name="IMG_1239.MOV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24338" y="2326589"/>
            <a:ext cx="4633912" cy="2611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05890" y="2042669"/>
            <a:ext cx="371848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Line straddling (</a:t>
            </a:r>
            <a:r>
              <a:rPr lang="en-US" sz="2000" dirty="0" err="1" smtClean="0"/>
              <a:t>algo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“</a:t>
            </a:r>
            <a:r>
              <a:rPr lang="en-US" sz="2000" dirty="0" err="1" smtClean="0"/>
              <a:t>linha</a:t>
            </a:r>
            <a:r>
              <a:rPr lang="en-US" sz="2000" dirty="0" smtClean="0"/>
              <a:t> </a:t>
            </a:r>
            <a:r>
              <a:rPr lang="en-US" sz="2000" dirty="0" err="1" smtClean="0"/>
              <a:t>oscilante</a:t>
            </a:r>
            <a:r>
              <a:rPr lang="en-US" sz="2000" dirty="0" smtClean="0"/>
              <a:t>”) é </a:t>
            </a:r>
            <a:r>
              <a:rPr lang="en-US" sz="2000" dirty="0" err="1" smtClean="0"/>
              <a:t>quando</a:t>
            </a:r>
            <a:r>
              <a:rPr lang="en-US" sz="2000" dirty="0" smtClean="0"/>
              <a:t>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</a:t>
            </a:r>
            <a:r>
              <a:rPr lang="en-US" sz="2000" dirty="0" smtClean="0"/>
              <a:t> </a:t>
            </a:r>
            <a:r>
              <a:rPr lang="en-US" sz="2000" dirty="0" err="1" smtClean="0"/>
              <a:t>dois</a:t>
            </a:r>
            <a:r>
              <a:rPr lang="en-US" sz="2000" dirty="0" smtClean="0"/>
              <a:t> </a:t>
            </a:r>
            <a:r>
              <a:rPr lang="en-US" sz="2000" dirty="0" err="1" smtClean="0"/>
              <a:t>sensores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luz</a:t>
            </a:r>
            <a:r>
              <a:rPr lang="en-US" sz="2000" dirty="0" smtClean="0"/>
              <a:t>, um </a:t>
            </a:r>
            <a:r>
              <a:rPr lang="en-US" sz="2000" dirty="0" err="1" smtClean="0"/>
              <a:t>ao</a:t>
            </a:r>
            <a:r>
              <a:rPr lang="en-US" sz="2000" dirty="0" smtClean="0"/>
              <a:t> </a:t>
            </a:r>
            <a:r>
              <a:rPr lang="en-US" sz="2000" dirty="0" err="1" smtClean="0"/>
              <a:t>lado</a:t>
            </a:r>
            <a:r>
              <a:rPr lang="en-US" sz="2000" dirty="0" smtClean="0"/>
              <a:t> do </a:t>
            </a:r>
            <a:r>
              <a:rPr lang="en-US" sz="2000" dirty="0" err="1" smtClean="0"/>
              <a:t>outro</a:t>
            </a:r>
            <a:r>
              <a:rPr lang="en-US" sz="2000" dirty="0" smtClean="0"/>
              <a:t>,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seguir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linha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Prós</a:t>
            </a:r>
            <a:r>
              <a:rPr lang="en-US" sz="2000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 smtClean="0"/>
              <a:t>Reduz</a:t>
            </a:r>
            <a:r>
              <a:rPr lang="en-US" sz="2000" dirty="0" smtClean="0"/>
              <a:t> o </a:t>
            </a:r>
            <a:r>
              <a:rPr lang="en-US" sz="2000" dirty="0" err="1" smtClean="0"/>
              <a:t>balanço</a:t>
            </a:r>
            <a:r>
              <a:rPr lang="en-US" sz="2000" dirty="0" smtClean="0"/>
              <a:t> da parte de </a:t>
            </a:r>
            <a:r>
              <a:rPr lang="en-US" sz="2000" dirty="0" err="1" smtClean="0"/>
              <a:t>trás</a:t>
            </a:r>
            <a:r>
              <a:rPr lang="en-US" sz="2000" dirty="0" smtClean="0"/>
              <a:t> do </a:t>
            </a:r>
            <a:r>
              <a:rPr lang="en-US" sz="2000" dirty="0" err="1" smtClean="0"/>
              <a:t>robô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Contras: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 smtClean="0"/>
              <a:t>Será</a:t>
            </a:r>
            <a:r>
              <a:rPr lang="en-US" sz="2000" dirty="0" smtClean="0"/>
              <a:t> </a:t>
            </a: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 err="1" smtClean="0"/>
              <a:t>difícil</a:t>
            </a:r>
            <a:r>
              <a:rPr lang="en-US" sz="2000" dirty="0" smtClean="0"/>
              <a:t> de </a:t>
            </a:r>
            <a:r>
              <a:rPr lang="en-US" sz="2000" dirty="0" err="1" smtClean="0"/>
              <a:t>enquadrar</a:t>
            </a:r>
            <a:r>
              <a:rPr lang="en-US" sz="2000" dirty="0" smtClean="0"/>
              <a:t>-se um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linha</a:t>
            </a:r>
            <a:r>
              <a:rPr lang="en-US" sz="2000" dirty="0" smtClean="0"/>
              <a:t>,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vez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sensores</a:t>
            </a:r>
            <a:r>
              <a:rPr lang="en-US" sz="2000" dirty="0" smtClean="0"/>
              <a:t> </a:t>
            </a:r>
            <a:r>
              <a:rPr lang="en-US" sz="2000" dirty="0" err="1" smtClean="0"/>
              <a:t>estão</a:t>
            </a:r>
            <a:r>
              <a:rPr lang="en-US" sz="2000" dirty="0" smtClean="0"/>
              <a:t> </a:t>
            </a:r>
            <a:r>
              <a:rPr lang="en-US" sz="2000" dirty="0" err="1" smtClean="0"/>
              <a:t>bem</a:t>
            </a:r>
            <a:r>
              <a:rPr lang="en-US" sz="2000" dirty="0" smtClean="0"/>
              <a:t> </a:t>
            </a:r>
            <a:r>
              <a:rPr lang="en-US" sz="2000" dirty="0" err="1" smtClean="0"/>
              <a:t>próximos</a:t>
            </a:r>
            <a:r>
              <a:rPr lang="en-US" sz="20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8364" y="5168581"/>
            <a:ext cx="4325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Acesse</a:t>
            </a:r>
            <a:r>
              <a:rPr lang="en-US" sz="1600" dirty="0" smtClean="0"/>
              <a:t> o </a:t>
            </a:r>
            <a:r>
              <a:rPr lang="en-US" sz="1600" dirty="0" err="1" smtClean="0"/>
              <a:t>vídeo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ver</a:t>
            </a:r>
            <a:r>
              <a:rPr lang="en-US" sz="1600" dirty="0" smtClean="0"/>
              <a:t> o Line Straddling </a:t>
            </a:r>
            <a:r>
              <a:rPr lang="en-US" sz="1600" dirty="0" err="1" smtClean="0"/>
              <a:t>em</a:t>
            </a:r>
            <a:r>
              <a:rPr lang="en-US" sz="1600" dirty="0" smtClean="0"/>
              <a:t> </a:t>
            </a:r>
            <a:r>
              <a:rPr lang="en-US" sz="1600" dirty="0" err="1" smtClean="0"/>
              <a:t>ação</a:t>
            </a:r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2015, EV3Lessons.com, (last edit 1/21/2015)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99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Straddling: </a:t>
            </a:r>
            <a:r>
              <a:rPr lang="en-US" dirty="0" err="1" smtClean="0"/>
              <a:t>Dicas</a:t>
            </a:r>
            <a:r>
              <a:rPr lang="en-US" dirty="0" smtClean="0"/>
              <a:t> Para o </a:t>
            </a:r>
            <a:r>
              <a:rPr lang="en-US" dirty="0" err="1" smtClean="0"/>
              <a:t>Sucesso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193729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posicionamento</a:t>
            </a:r>
            <a:r>
              <a:rPr lang="en-US" dirty="0" smtClean="0"/>
              <a:t> dos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de </a:t>
            </a:r>
            <a:r>
              <a:rPr lang="en-US" dirty="0" err="1" smtClean="0"/>
              <a:t>cor</a:t>
            </a:r>
            <a:r>
              <a:rPr lang="en-US" dirty="0" smtClean="0"/>
              <a:t> é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;</a:t>
            </a:r>
          </a:p>
          <a:p>
            <a:r>
              <a:rPr lang="en-US" dirty="0" smtClean="0"/>
              <a:t>Na </a:t>
            </a:r>
            <a:r>
              <a:rPr lang="en-US" dirty="0" err="1" smtClean="0"/>
              <a:t>figura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r>
              <a:rPr lang="en-US" dirty="0" smtClean="0"/>
              <a:t>,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posicionamos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viga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possa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a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908"/>
          <a:stretch/>
        </p:blipFill>
        <p:spPr>
          <a:xfrm>
            <a:off x="4648103" y="2226009"/>
            <a:ext cx="3841233" cy="3673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4648103" y="2710465"/>
            <a:ext cx="929622" cy="2946157"/>
          </a:xfrm>
          <a:prstGeom prst="ellipse">
            <a:avLst/>
          </a:prstGeom>
          <a:noFill/>
          <a:ln w="571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67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 descr="L4.jpg"/>
          <p:cNvPicPr>
            <a:picLocks noChangeAspect="1"/>
          </p:cNvPicPr>
          <p:nvPr/>
        </p:nvPicPr>
        <p:blipFill>
          <a:blip r:embed="rId2"/>
          <a:srcRect t="8358" b="13355"/>
          <a:stretch>
            <a:fillRect/>
          </a:stretch>
        </p:blipFill>
        <p:spPr>
          <a:xfrm>
            <a:off x="859278" y="1692320"/>
            <a:ext cx="7447181" cy="4959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do Line Straddling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942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199" y="4975232"/>
            <a:ext cx="7913347" cy="123110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smtClean="0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Esse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licenciado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sob </a:t>
            </a:r>
            <a:r>
              <a:rPr lang="en-US" altLang="en-US" sz="2000" dirty="0" smtClean="0">
                <a:solidFill>
                  <a:srgbClr val="4374B7"/>
                </a:solidFill>
                <a:latin typeface="Helvetica Neue"/>
                <a:hlinkClick r:id="rId2"/>
              </a:rPr>
              <a:t>Creative Commons Attribution-</a:t>
            </a:r>
            <a:r>
              <a:rPr lang="en-US" altLang="en-US" sz="2000" dirty="0" err="1" smtClean="0">
                <a:solidFill>
                  <a:srgbClr val="4374B7"/>
                </a:solidFill>
                <a:latin typeface="Helvetica Neue"/>
                <a:hlinkClick r:id="rId2"/>
              </a:rPr>
              <a:t>NonCommercial</a:t>
            </a:r>
            <a:r>
              <a:rPr lang="en-US" altLang="en-US" sz="2000" dirty="0" smtClean="0">
                <a:solidFill>
                  <a:srgbClr val="4374B7"/>
                </a:solidFill>
                <a:latin typeface="Helvetica Neue"/>
                <a:hlinkClick r:id="rId2"/>
              </a:rPr>
              <a:t>-</a:t>
            </a:r>
            <a:r>
              <a:rPr lang="en-US" altLang="en-US" sz="2000" dirty="0" err="1" smtClean="0">
                <a:solidFill>
                  <a:srgbClr val="4374B7"/>
                </a:solidFill>
                <a:latin typeface="Helvetica Neue"/>
                <a:hlinkClick r:id="rId2"/>
              </a:rPr>
              <a:t>ShareAlike</a:t>
            </a:r>
            <a:r>
              <a:rPr lang="en-US" altLang="en-US" sz="2000" dirty="0" smtClean="0">
                <a:solidFill>
                  <a:srgbClr val="4374B7"/>
                </a:solidFill>
                <a:latin typeface="Helvetica Neue"/>
                <a:hlinkClick r:id="rId2"/>
              </a:rPr>
              <a:t> 4.0 International License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 smtClean="0"/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77" y="1834046"/>
            <a:ext cx="8426173" cy="39925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compilada</a:t>
            </a:r>
            <a:r>
              <a:rPr lang="en-US" dirty="0" smtClean="0"/>
              <a:t> e </a:t>
            </a:r>
            <a:r>
              <a:rPr lang="en-US" dirty="0" err="1" smtClean="0"/>
              <a:t>ligeiramente</a:t>
            </a:r>
            <a:r>
              <a:rPr lang="en-US" dirty="0" smtClean="0"/>
              <a:t> </a:t>
            </a:r>
            <a:r>
              <a:rPr lang="en-US" dirty="0" err="1" smtClean="0"/>
              <a:t>modificada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EV3Lessons.com/Droids Robotics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o </a:t>
            </a:r>
            <a:r>
              <a:rPr lang="en-US" dirty="0" err="1" smtClean="0"/>
              <a:t>formato</a:t>
            </a:r>
            <a:r>
              <a:rPr lang="en-US" dirty="0" smtClean="0"/>
              <a:t> das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vídeo</a:t>
            </a:r>
            <a:r>
              <a:rPr lang="en-US" dirty="0" smtClean="0"/>
              <a:t>, </a:t>
            </a:r>
            <a:r>
              <a:rPr lang="en-US" dirty="0" err="1" smtClean="0"/>
              <a:t>fotografia</a:t>
            </a:r>
            <a:r>
              <a:rPr lang="en-US" dirty="0" smtClean="0"/>
              <a:t> 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Line Straddling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criados</a:t>
            </a:r>
            <a:r>
              <a:rPr lang="en-US" dirty="0" smtClean="0"/>
              <a:t> e </a:t>
            </a:r>
            <a:r>
              <a:rPr lang="en-US" dirty="0" err="1" smtClean="0"/>
              <a:t>compartilhados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Team 1920, Baker’s Dozen, </a:t>
            </a:r>
            <a:r>
              <a:rPr lang="en-US" dirty="0" err="1" smtClean="0"/>
              <a:t>equipe</a:t>
            </a:r>
            <a:r>
              <a:rPr lang="en-US" dirty="0" smtClean="0"/>
              <a:t> da FLL;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www.ev3lessons.com</a:t>
            </a:r>
          </a:p>
          <a:p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português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Equipes</a:t>
            </a:r>
            <a:r>
              <a:rPr lang="en-US" dirty="0" smtClean="0"/>
              <a:t> GEETec e P.E.A.R.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937" y="6126163"/>
            <a:ext cx="1117600" cy="3937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404134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823</TotalTime>
  <Words>242</Words>
  <Application>Microsoft Office PowerPoint</Application>
  <PresentationFormat>Apresentação na tela (4:3)</PresentationFormat>
  <Paragraphs>29</Paragraphs>
  <Slides>5</Slides>
  <Notes>1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Spectrum</vt:lpstr>
      <vt:lpstr>Lição de Programação Intermediária: Técnicas Alternativas de Seguidor de Linha</vt:lpstr>
      <vt:lpstr>Técninca: Line straddling (Linha Oscilante)</vt:lpstr>
      <vt:lpstr>Line Straddling: Dicas Para o Sucesso</vt:lpstr>
      <vt:lpstr>Código do Line Straddling</vt:lpstr>
      <vt:lpstr>Créditos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Carolina</cp:lastModifiedBy>
  <cp:revision>11</cp:revision>
  <dcterms:created xsi:type="dcterms:W3CDTF">2014-11-14T02:10:18Z</dcterms:created>
  <dcterms:modified xsi:type="dcterms:W3CDTF">2015-02-14T10:42:51Z</dcterms:modified>
</cp:coreProperties>
</file>