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6"/>
  </p:notesMasterIdLst>
  <p:handoutMasterIdLst>
    <p:handoutMasterId r:id="rId17"/>
  </p:handoutMasterIdLst>
  <p:sldIdLst>
    <p:sldId id="289" r:id="rId7"/>
    <p:sldId id="290" r:id="rId8"/>
    <p:sldId id="297" r:id="rId9"/>
    <p:sldId id="301" r:id="rId10"/>
    <p:sldId id="291" r:id="rId11"/>
    <p:sldId id="293" r:id="rId12"/>
    <p:sldId id="300" r:id="rId13"/>
    <p:sldId id="29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41" autoAdjust="0"/>
    <p:restoredTop sz="94613"/>
  </p:normalViewPr>
  <p:slideViewPr>
    <p:cSldViewPr snapToGrid="0" snapToObjects="1">
      <p:cViewPr varScale="1">
        <p:scale>
          <a:sx n="99" d="100"/>
          <a:sy n="99" d="100"/>
        </p:scale>
        <p:origin x="192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0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8D57-AE25-7B4C-B1E1-90374FE03808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214D-FA7C-104E-8149-EA5D18991F17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9575-C400-2B43-B7AD-60853387B720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AD87-1DD6-CD41-B155-66F7A9F9A443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5306-7E1B-2E4B-B99B-CD7291D2AF14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A036-54B7-3B47-8ECC-4E2284BEB6E0}" type="datetime1">
              <a:rPr lang="en-US" smtClean="0"/>
              <a:t>7/7/16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2765-A52A-A447-A1E0-821DC61391ED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1A72-D242-BE4F-B665-5D670A744E34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0C14-BF62-B448-A1B1-350265E637B2}" type="datetime1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6982-04EA-8A41-9793-FB1324E994BF}" type="datetime1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54BE-F622-2E42-BB9E-4E12B2C2FF7C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DC92-1573-9F46-95EA-2E2C8D1E1F3A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A9C8-0E00-2D46-9254-6D422FB9D9FE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0E2B-7D29-FA45-8475-5492EF6929B1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126C-75AB-A947-A4E4-18254B6F1985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4BF1-F448-2341-8F5C-872C3A20257A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E0C-1D93-8246-A99B-C713237D663A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1139-F983-5F49-AF1B-F56EF5EBD6BC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8FBD-56C8-204F-80E2-67DA0A5F0752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751D-4820-744E-9456-B27129E01496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D523-69E8-374C-8594-521EDD152ECE}" type="datetime1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3FE8-AD48-074D-9E71-F5C45737B589}" type="datetime1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DACA-1CAD-A340-BB9C-A81ACD6A490C}" type="datetime1">
              <a:rPr lang="en-US" smtClean="0"/>
              <a:t>7/7/16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603D3-71A3-1743-9B09-4C7AB6DA9ACC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E5CD-8061-B347-91CD-94A9949DBA4D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F494-9B8E-7147-B68B-AFA50D4080C1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F8BC-7102-754F-82B1-1EF250C0AE74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446E5-35B8-0C4F-AC77-C96EE1A53533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2660-199A-034F-AEC6-7EA47FD373CD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40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975D-F470-4B49-ACBC-070590BA3103}" type="datetime1">
              <a:rPr lang="en-US" smtClean="0"/>
              <a:t>7/7/16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3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06D-A35D-9E41-9571-01468F21B474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2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FB0-3B42-624E-B72F-2BB5D5A8E124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AB24C-54EC-1144-A779-61AC930C623D}" type="datetime1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9916-3B6F-EF4F-892C-92FE416141B0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3EEB-F9BF-9342-84D9-6A087CF54050}" type="datetime1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8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B9AA-3C18-9F44-AA4C-B965DFDE7540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600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7B86-B248-8F41-9485-D189C88CEE0C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10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2DF0-F4D9-E343-AE12-0228FB0062F5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44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65-6A5E-DE4E-8DD3-276736076D12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31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FE9-6AC2-1844-9FDA-CF227106FC6C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77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8181-98AA-5E48-923F-11DE40089842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882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F59-D35D-C94C-AB25-67E77720835C}" type="datetime1">
              <a:rPr lang="en-US" smtClean="0"/>
              <a:t>7/7/16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56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9FC3-A5CE-E74E-B963-999280AE0305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9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A9BF-968A-DE42-A2DD-13DA8F55B4DB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94B2-32AC-A148-803D-A25D2FB76D21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5281-7A9F-614D-813F-0947346D3835}" type="datetime1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55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B241-263D-9F49-8773-C06BEFCB912C}" type="datetime1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8660-3CB5-5E49-B8A2-D08537B19A48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745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858E-B552-2841-8779-8BA00C5DD6DA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9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B6E-9BE4-144C-B4C7-C12BA811160F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1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7DC4-A56A-B14D-A17F-A5BD1E449185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23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F16D-7965-654C-8EE5-F52C9086CFE7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51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12A2-7D2C-6347-BBFC-08EE368107AF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0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EF35-362E-664E-ACD1-F123060546B0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381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B292-89DB-4247-8502-65C1AB4D8FBB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47B4-7193-6144-AD61-FB0621BCE852}" type="datetime1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1959-F6D6-BA4B-8715-2FECF6AACFE5}" type="datetime1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7523-677C-B24F-B972-91AF3163FCFF}" type="datetime1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77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D95B-4319-5A49-9986-869C8FA12B9A}" type="datetime1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6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6EA8-72A4-C34F-8742-148F8E8B9AB5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9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FC9E-C268-EC48-B13B-90C1732BA6D9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40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6979-75BF-964E-9001-CFB7D0195BBC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25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4F29-92FC-6F43-A0C0-4E221B3BF96C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378B-6472-3C4F-A3E4-8DEF66D299DF}" type="datetime1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1149-FD70-CE44-8AEC-1E15995A886E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253-50FE-5048-BB09-9D4954F6AADE}" type="datetime1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CB4EE3-CD4C-9249-AB94-8D46119A201F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104935-F55F-CE4E-A921-3FDDE24CE656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874A-22B4-0A4D-8B6E-1D004B977C96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C0C632A-E43A-9546-80CC-3733B685EFF6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9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78E4EF0-DF4C-ED4F-9C08-F87C016B7148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B916-B43B-E145-8BD2-34FF9B3A8BE9}" type="datetime1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Cable Management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ROBOT DESIGN </a:t>
            </a:r>
            <a:r>
              <a:rPr lang="en-US" dirty="0"/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cable Management?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7945" y="1254029"/>
            <a:ext cx="4550270" cy="4846146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 matter what robot you are building (for fun, for a class, or competition), you have to be able wire your robot well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three reasons: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Aesthetics – The robot needs to look nice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Convenience – The wires should not be in the way of operating the robot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Identification – If you need to replace a part on the robot or rewire, you should be able to trace which wire goes where 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7469" y="1421288"/>
            <a:ext cx="3494270" cy="4063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007469" y="5615189"/>
            <a:ext cx="34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EV3 M3MORY GAM3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734175" algn="l"/>
              </a:tabLst>
            </a:pPr>
            <a:r>
              <a:rPr lang="en-US" dirty="0" smtClean="0"/>
              <a:t>EV3 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083"/>
            <a:ext cx="4782511" cy="5166373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The EV3 Edu Core set (#45544) and the Retail set (#31313) come with the following cable lengths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800" dirty="0" smtClean="0"/>
              <a:t>4 </a:t>
            </a:r>
            <a:r>
              <a:rPr lang="en-US" sz="1800" dirty="0"/>
              <a:t>x 25 cm/10 in. cables, 2 x 35 cm/14 in. cables, and 1 x 50 cm/20 in. cables.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 smtClean="0"/>
              <a:t>If you are a casual robot designer </a:t>
            </a:r>
            <a:r>
              <a:rPr lang="en-US" sz="1800" dirty="0" smtClean="0">
                <a:solidFill>
                  <a:srgbClr val="FF0000"/>
                </a:solidFill>
              </a:rPr>
              <a:t>(not for competition)</a:t>
            </a:r>
            <a:r>
              <a:rPr lang="en-US" sz="1800" dirty="0" smtClean="0"/>
              <a:t> you can purchase custom length cables or even make your own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1600" dirty="0" err="1" smtClean="0"/>
              <a:t>Mindsensors</a:t>
            </a:r>
            <a:r>
              <a:rPr lang="en-US" sz="1600" dirty="0" smtClean="0"/>
              <a:t> has compatible custom lengths</a:t>
            </a:r>
          </a:p>
          <a:p>
            <a:pPr marL="1485900" lvl="2" indent="-342900">
              <a:buFont typeface="Arial" charset="0"/>
              <a:buChar char="•"/>
            </a:pPr>
            <a:r>
              <a:rPr lang="en-US" sz="1400" dirty="0"/>
              <a:t>http://</a:t>
            </a:r>
            <a:r>
              <a:rPr lang="en-US" sz="1400" dirty="0" err="1"/>
              <a:t>www.mindsensors.com</a:t>
            </a:r>
            <a:r>
              <a:rPr lang="en-US" sz="1400" dirty="0"/>
              <a:t>/51-cables-connectors</a:t>
            </a:r>
            <a:endParaRPr lang="en-US" sz="1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1400" dirty="0" err="1" smtClean="0"/>
              <a:t>Mindsensors</a:t>
            </a:r>
            <a:r>
              <a:rPr lang="en-US" sz="1400" dirty="0" smtClean="0"/>
              <a:t> also has parts to make-your-own cable </a:t>
            </a:r>
          </a:p>
          <a:p>
            <a:pPr marL="1485900" lvl="2" indent="-342900">
              <a:buFont typeface="Arial" charset="0"/>
              <a:buChar char="•"/>
            </a:pP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www.mindsensors.com</a:t>
            </a:r>
            <a:r>
              <a:rPr lang="en-US" sz="1200" dirty="0"/>
              <a:t>/ev3-and-nxt/115-nxtev3-compatible-male-plugs-10-pack</a:t>
            </a: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999" y="1344012"/>
            <a:ext cx="3084387" cy="23441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8669" y="4004245"/>
            <a:ext cx="3378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b="1" dirty="0"/>
              <a:t>If you break the tip on the cables or you need extra wires, you can buy replacements from LEGO: http://</a:t>
            </a:r>
            <a:r>
              <a:rPr lang="en-US" b="1" dirty="0" err="1"/>
              <a:t>shop.lego.com</a:t>
            </a:r>
            <a:r>
              <a:rPr lang="en-US" b="1" dirty="0"/>
              <a:t>/en-US/EV3-CablePack-45514</a:t>
            </a:r>
          </a:p>
        </p:txBody>
      </p:sp>
    </p:spTree>
    <p:extLst>
      <p:ext uri="{BB962C8B-B14F-4D97-AF65-F5344CB8AC3E}">
        <p14:creationId xmlns:p14="http://schemas.microsoft.com/office/powerpoint/2010/main" val="2102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0476"/>
            <a:ext cx="4237463" cy="481562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Some people like to use LEGO rubber bands to indicate with wire is for which sensor or motor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do not use this technique as LEGO rubber bands are expensive and fragile, and not that easy to replace.  You only get a small number in each set and there are lots of other uses for them.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Instead, consider wrapping your wire with colored LEGO pieces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6182" y="1340476"/>
            <a:ext cx="3584971" cy="2599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5575589" y="3467426"/>
            <a:ext cx="2239623" cy="3578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2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Shorten </a:t>
            </a:r>
            <a:r>
              <a:rPr lang="en-US" dirty="0" smtClean="0"/>
              <a:t>Cables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76612"/>
            <a:ext cx="7759522" cy="5099845"/>
          </a:xfrm>
        </p:spPr>
        <p:txBody>
          <a:bodyPr>
            <a:normAutofit/>
          </a:bodyPr>
          <a:lstStyle/>
          <a:p>
            <a:pPr marL="346075" indent="-342900">
              <a:buFont typeface="Arial" charset="0"/>
              <a:buChar char="•"/>
            </a:pPr>
            <a:r>
              <a:rPr lang="en-US" dirty="0" smtClean="0"/>
              <a:t>Use the most appropriate length cable for the connection first</a:t>
            </a:r>
          </a:p>
          <a:p>
            <a:pPr marL="346075" indent="-342900">
              <a:buFont typeface="Arial" charset="0"/>
              <a:buChar char="•"/>
            </a:pPr>
            <a:r>
              <a:rPr lang="en-US" dirty="0" smtClean="0"/>
              <a:t>However, if the cables are too long</a:t>
            </a:r>
            <a:r>
              <a:rPr lang="is-IS" dirty="0" smtClean="0"/>
              <a:t>…</a:t>
            </a:r>
          </a:p>
          <a:p>
            <a:pPr marL="803275" lvl="1" indent="-342900">
              <a:buFont typeface="Arial" charset="0"/>
              <a:buChar char="•"/>
            </a:pPr>
            <a:r>
              <a:rPr lang="en-US" dirty="0"/>
              <a:t>Y</a:t>
            </a:r>
            <a:r>
              <a:rPr lang="en-US" dirty="0" smtClean="0"/>
              <a:t>ou can wrap them around each other or beams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344" y="3224838"/>
            <a:ext cx="4748011" cy="26479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1242" y="3224839"/>
            <a:ext cx="2535479" cy="2679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6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HOLDERS FOR BUNDLING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118" y="1575021"/>
            <a:ext cx="4056549" cy="2795612"/>
          </a:xfrm>
        </p:spPr>
        <p:txBody>
          <a:bodyPr>
            <a:normAutofit fontScale="92500" lnSpcReduction="20000"/>
          </a:bodyPr>
          <a:lstStyle/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Cable holders can </a:t>
            </a:r>
            <a:r>
              <a:rPr lang="en-US" sz="1600" dirty="0"/>
              <a:t>identify what they are (use different </a:t>
            </a:r>
            <a:r>
              <a:rPr lang="en-US" sz="1600" dirty="0" smtClean="0"/>
              <a:t>colors for each sensor/motor) 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They can be used to keep multiple wires together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They can be used to attach the wire to a beam (see next page for examples)</a:t>
            </a:r>
          </a:p>
          <a:p>
            <a:pPr marL="346075" indent="-342900">
              <a:buFont typeface="Arial" charset="0"/>
              <a:buChar char="•"/>
            </a:pPr>
            <a:r>
              <a:rPr lang="en-US" sz="1600" dirty="0" smtClean="0"/>
              <a:t>LEGO </a:t>
            </a:r>
            <a:r>
              <a:rPr lang="en-US" sz="1600" dirty="0"/>
              <a:t>gear boxes can find a new use as cable holders. </a:t>
            </a:r>
            <a:r>
              <a:rPr lang="en-US" sz="1600" dirty="0" smtClean="0"/>
              <a:t>In the images, </a:t>
            </a:r>
            <a:r>
              <a:rPr lang="en-US" sz="1600" dirty="0"/>
              <a:t>cables are fed through a gear box piece. They are spacious enough to hold multiple cables.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140" y="4028179"/>
            <a:ext cx="3271234" cy="2173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8140" y="1081825"/>
            <a:ext cx="3271234" cy="2840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6768" y="4459399"/>
            <a:ext cx="1803043" cy="1944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1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 GUIDE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411" y="1256383"/>
            <a:ext cx="3378895" cy="2309962"/>
          </a:xfrm>
        </p:spPr>
        <p:txBody>
          <a:bodyPr>
            <a:normAutofit/>
          </a:bodyPr>
          <a:lstStyle/>
          <a:p>
            <a:r>
              <a:rPr lang="en-US" dirty="0"/>
              <a:t>Building </a:t>
            </a:r>
            <a:r>
              <a:rPr lang="en-US" dirty="0" smtClean="0"/>
              <a:t>guide </a:t>
            </a:r>
            <a:r>
              <a:rPr lang="en-US" dirty="0"/>
              <a:t>r</a:t>
            </a:r>
            <a:r>
              <a:rPr lang="en-US" dirty="0" smtClean="0"/>
              <a:t>ails for </a:t>
            </a:r>
            <a:r>
              <a:rPr lang="en-US" dirty="0"/>
              <a:t>long EV3 wires helps to keep them out of the way </a:t>
            </a:r>
            <a:r>
              <a:rPr lang="en-US" dirty="0" smtClean="0"/>
              <a:t>of movable parts of the robot and makes them always stay </a:t>
            </a:r>
            <a:r>
              <a:rPr lang="en-US" dirty="0"/>
              <a:t>in the same </a:t>
            </a:r>
            <a:r>
              <a:rPr lang="en-US" dirty="0" smtClean="0"/>
              <a:t>spot on your robot.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4993" y="1340703"/>
            <a:ext cx="1953552" cy="1298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089" y="3989653"/>
            <a:ext cx="7690456" cy="2360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6039" y="2823155"/>
            <a:ext cx="1544316" cy="1429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5783" y="1340703"/>
            <a:ext cx="1790164" cy="1262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876" y="2810515"/>
            <a:ext cx="1405592" cy="1422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4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PLUG-IN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36" y="1327597"/>
            <a:ext cx="4114800" cy="43735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If you design a </a:t>
            </a:r>
            <a:r>
              <a:rPr lang="en-US" dirty="0" smtClean="0"/>
              <a:t>robot </a:t>
            </a:r>
            <a:r>
              <a:rPr lang="en-US" dirty="0"/>
              <a:t>where </a:t>
            </a:r>
            <a:r>
              <a:rPr lang="en-US" dirty="0" smtClean="0"/>
              <a:t>you have to frequently change your motors/sensors out, you need a way to plug the cables in efficiently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technique in the image on the right </a:t>
            </a:r>
            <a:r>
              <a:rPr lang="en-US" dirty="0"/>
              <a:t>keeps the spacing between the wires correct at all times and lets you </a:t>
            </a:r>
            <a:r>
              <a:rPr lang="en-US" dirty="0" smtClean="0"/>
              <a:t>install them all </a:t>
            </a:r>
            <a:r>
              <a:rPr lang="en-US" dirty="0"/>
              <a:t>at the same time.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different colors lets you color code which wire goes to which sensor or motor.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729" y="1210510"/>
            <a:ext cx="3453868" cy="2319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729" y="3720442"/>
            <a:ext cx="3453868" cy="2574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14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162"/>
            <a:ext cx="8245474" cy="476100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 smtClean="0"/>
              <a:t>Seshan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Photos and ideas from FIRST Tech Challenge </a:t>
            </a:r>
            <a:r>
              <a:rPr lang="en-US" dirty="0"/>
              <a:t>8393 Giant Diencephalic </a:t>
            </a:r>
            <a:r>
              <a:rPr lang="en-US" dirty="0" err="1"/>
              <a:t>BrainSTEM</a:t>
            </a:r>
            <a:r>
              <a:rPr lang="en-US" dirty="0"/>
              <a:t> Robotics </a:t>
            </a:r>
            <a:r>
              <a:rPr lang="en-US" dirty="0" smtClean="0"/>
              <a:t>(Former FIRST LEGO League Team)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7/07/2016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9E0F3691-EE43-2247-B654-E079F60D988E}" vid="{2FA53789-A7CC-A64D-865A-ABC39EE28B46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596</Words>
  <Application>Microsoft Macintosh PowerPoint</Application>
  <PresentationFormat>On-screen Show (4:3)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 Black</vt:lpstr>
      <vt:lpstr>Calibri</vt:lpstr>
      <vt:lpstr>Calibri Light</vt:lpstr>
      <vt:lpstr>Helvetica Neue</vt:lpstr>
      <vt:lpstr>Arial</vt:lpstr>
      <vt:lpstr>Essential</vt:lpstr>
      <vt:lpstr>beginner</vt:lpstr>
      <vt:lpstr>Custom Design</vt:lpstr>
      <vt:lpstr>robotdesign</vt:lpstr>
      <vt:lpstr>1_beginner</vt:lpstr>
      <vt:lpstr>1_Custom Design</vt:lpstr>
      <vt:lpstr>ROBOT DESIGN Lesson</vt:lpstr>
      <vt:lpstr>What is cable Management?</vt:lpstr>
      <vt:lpstr>EV3 Cables</vt:lpstr>
      <vt:lpstr>IDENTIFICATION</vt:lpstr>
      <vt:lpstr>Shorten Cables</vt:lpstr>
      <vt:lpstr>CABLE HOLDERS FOR BUNDLING </vt:lpstr>
      <vt:lpstr>CABLE GUIDE RAILS</vt:lpstr>
      <vt:lpstr>PLUG-IN Guides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94</cp:revision>
  <cp:lastPrinted>2016-07-05T17:09:05Z</cp:lastPrinted>
  <dcterms:created xsi:type="dcterms:W3CDTF">2014-10-28T21:59:38Z</dcterms:created>
  <dcterms:modified xsi:type="dcterms:W3CDTF">2016-07-07T15:38:10Z</dcterms:modified>
</cp:coreProperties>
</file>