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4"/>
  </p:notesMasterIdLst>
  <p:handoutMasterIdLst>
    <p:handoutMasterId r:id="rId15"/>
  </p:handoutMasterIdLst>
  <p:sldIdLst>
    <p:sldId id="426" r:id="rId4"/>
    <p:sldId id="418" r:id="rId5"/>
    <p:sldId id="419" r:id="rId6"/>
    <p:sldId id="421" r:id="rId7"/>
    <p:sldId id="422" r:id="rId8"/>
    <p:sldId id="420" r:id="rId9"/>
    <p:sldId id="423" r:id="rId10"/>
    <p:sldId id="424" r:id="rId11"/>
    <p:sldId id="425" r:id="rId12"/>
    <p:sldId id="40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6271" autoAdjust="0"/>
  </p:normalViewPr>
  <p:slideViewPr>
    <p:cSldViewPr snapToGrid="0" snapToObjects="1">
      <p:cViewPr>
        <p:scale>
          <a:sx n="95" d="100"/>
          <a:sy n="95" d="100"/>
        </p:scale>
        <p:origin x="1776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1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C848-F9A4-1740-BEF1-D94E8B96C272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4535-A6BA-5042-995C-1E4486AA28C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C76D-C0D3-4749-8D98-F88BD4B4CFCA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DD72-45D5-B64F-ACC0-9C7C112C5ECC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8070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E4A5-41CF-9740-9419-8E5FA9F25605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95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2AD1-C620-F040-AC8F-15DD6E3E2E18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51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92C4-0187-0847-9034-C42781840BC3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20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91D9-7FF5-2D4F-BDB6-3C63EEE76122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51B9-E077-CB4F-B249-BCBC5B92F741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0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C732-C1E6-0B48-AAAC-3DCB08DB0142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90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56FD-FFA4-EF47-A4F8-202D983F3F65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6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81E1-9DD9-C749-96E2-5C4B8C23F648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3A77-3A71-5247-815D-F0BF4C215518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9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E0FCD-2DD8-2949-BECC-6EE1F6C936A7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47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6CA-BAD1-A545-8313-92CAEB2BFD4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407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07DD-2106-8741-92C2-F0AF7719ED70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705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71E5D-7D90-8343-8229-C40525E7F00C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680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FCD2-5A3D-B242-A70B-801B71DCE415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899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69EC-401C-1745-BE3E-1000C63324C4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39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D221-8118-C44F-9A78-43122CFF5B9E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823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6A28-4906-EE42-8C80-455F884C1D53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494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5366-1E3B-C043-A870-CE4C46302526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4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B238-7423-9E49-A6FE-1F0B988ECC41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532A-31CF-EF45-8554-B8DBAB70B832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26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0AA7-3FD1-A54B-BD49-E7981AE79623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25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51A7-DD62-AC49-A09B-EA0A28321534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653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DBD5-8CCD-1541-A097-7A2DA0832F9F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5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30BF-4608-AB4D-BFE3-83AC32B4EDD0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7E44-3FD1-4241-AF9F-94DB0B3C1599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41C7-98D2-D843-A050-CA233DFF3160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A721-B8BA-F24D-BD9E-D4CA63E0A187}" type="datetime1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6C9B-A0F7-B94F-AC73-5550C9C363E1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A00DC-C0AE-E343-9C66-8D355464AEDB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2A812-364D-A24A-8A4E-FDE37E2CC5E9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1AAC15B-19EE-CE4D-A7CF-05EC0E0F9A11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2016 (Last edit: 7/04/2016)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293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37856-B191-AC44-904B-D86C9A9A7AF4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2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Custom Images and Sounds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67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624"/>
            <a:ext cx="8245474" cy="4595265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</a:t>
            </a:r>
            <a:r>
              <a:rPr lang="en-US" sz="1800" dirty="0" err="1" smtClean="0"/>
              <a:t>Seshan</a:t>
            </a:r>
            <a:endParaRPr lang="en-US" sz="1800" smtClean="0"/>
          </a:p>
          <a:p>
            <a:pPr marL="342900" indent="-342900">
              <a:buFont typeface="Arial"/>
              <a:buChar char="•"/>
            </a:pPr>
            <a:r>
              <a:rPr lang="en-US" sz="1800" smtClean="0"/>
              <a:t>More </a:t>
            </a:r>
            <a:r>
              <a:rPr lang="en-US" sz="1800" dirty="0" smtClean="0"/>
              <a:t>lessons are available at www.ev3lessons.com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to use the Display Block and Sound Block to add your custom images and sounds to the EV3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399"/>
            <a:ext cx="4746812" cy="4373563"/>
          </a:xfrm>
        </p:spPr>
        <p:txBody>
          <a:bodyPr>
            <a:noAutofit/>
          </a:bodyPr>
          <a:lstStyle/>
          <a:p>
            <a:r>
              <a:rPr lang="en-US" dirty="0" smtClean="0"/>
              <a:t>STEP 1: Select </a:t>
            </a:r>
            <a:r>
              <a:rPr lang="en-US" dirty="0"/>
              <a:t>Image </a:t>
            </a:r>
            <a:r>
              <a:rPr lang="en-US" dirty="0" smtClean="0"/>
              <a:t>Editor from the EV3 Menu Note: 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0" dirty="0" smtClean="0"/>
              <a:t>The </a:t>
            </a:r>
            <a:r>
              <a:rPr lang="en-US" b="0" dirty="0"/>
              <a:t>Image Editor can open .</a:t>
            </a:r>
            <a:r>
              <a:rPr lang="en-US" b="0" dirty="0" err="1"/>
              <a:t>rgf</a:t>
            </a:r>
            <a:r>
              <a:rPr lang="en-US" b="0" dirty="0"/>
              <a:t>, .jpg, .</a:t>
            </a:r>
            <a:r>
              <a:rPr lang="en-US" b="0" dirty="0" err="1"/>
              <a:t>png</a:t>
            </a:r>
            <a:r>
              <a:rPr lang="en-US" b="0" dirty="0"/>
              <a:t>, and .bmp files. Color images are automatically converted to monochrome images. The .</a:t>
            </a:r>
            <a:r>
              <a:rPr lang="en-US" b="0" dirty="0" err="1"/>
              <a:t>rgf</a:t>
            </a:r>
            <a:r>
              <a:rPr lang="en-US" b="0" dirty="0"/>
              <a:t> file extension </a:t>
            </a:r>
            <a:r>
              <a:rPr lang="en-US" b="0" dirty="0" smtClean="0"/>
              <a:t>is what LEGO uses.</a:t>
            </a:r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STEP 2: </a:t>
            </a:r>
            <a:r>
              <a:rPr lang="en-US" dirty="0"/>
              <a:t>Open your </a:t>
            </a:r>
            <a:r>
              <a:rPr lang="en-US" dirty="0" smtClean="0"/>
              <a:t>image</a:t>
            </a:r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7271" y="1295399"/>
            <a:ext cx="3412143" cy="16823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7271" y="4173829"/>
            <a:ext cx="3240741" cy="1907089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204011" y="4223136"/>
            <a:ext cx="255495" cy="2413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706471" cy="4373563"/>
          </a:xfrm>
        </p:spPr>
        <p:txBody>
          <a:bodyPr/>
          <a:lstStyle/>
          <a:p>
            <a:r>
              <a:rPr lang="en-US" dirty="0"/>
              <a:t>STEP 3: Change its size </a:t>
            </a:r>
            <a:r>
              <a:rPr lang="en-US" dirty="0" smtClean="0"/>
              <a:t>using the buttons and change the placement by selecting and moving the entire image around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 4:  Adjust the </a:t>
            </a:r>
            <a:r>
              <a:rPr lang="en-US" dirty="0" smtClean="0"/>
              <a:t>contrast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3159" y="1752600"/>
            <a:ext cx="3359515" cy="199165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425888" y="2110580"/>
            <a:ext cx="221878" cy="2829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9198" y="3908767"/>
            <a:ext cx="3431813" cy="20079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137" y="4114799"/>
            <a:ext cx="277502" cy="87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4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666129" cy="4373563"/>
          </a:xfrm>
        </p:spPr>
        <p:txBody>
          <a:bodyPr/>
          <a:lstStyle/>
          <a:p>
            <a:r>
              <a:rPr lang="en-US" dirty="0"/>
              <a:t>STEP 5: Edit the image, using the tool palette to the left of the editing screen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 6: Save the </a:t>
            </a:r>
            <a:r>
              <a:rPr lang="en-US" dirty="0" smtClean="0"/>
              <a:t>image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3329" y="1757400"/>
            <a:ext cx="3711957" cy="2194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329" y="1980396"/>
            <a:ext cx="255495" cy="1475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3329" y="4224124"/>
            <a:ext cx="2745627" cy="755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3224" y="5057521"/>
            <a:ext cx="240945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4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837697" cy="4373563"/>
          </a:xfrm>
        </p:spPr>
        <p:txBody>
          <a:bodyPr/>
          <a:lstStyle/>
          <a:p>
            <a:r>
              <a:rPr lang="en-US" dirty="0"/>
              <a:t>STEP 7: This image </a:t>
            </a:r>
            <a:r>
              <a:rPr lang="en-US" dirty="0" smtClean="0"/>
              <a:t>is now ready </a:t>
            </a:r>
            <a:r>
              <a:rPr lang="en-US" dirty="0"/>
              <a:t>to use in your display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0188" y="1717202"/>
            <a:ext cx="2917195" cy="4582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271" y="2901518"/>
            <a:ext cx="760506" cy="2316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677" y="2595814"/>
            <a:ext cx="3556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5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SOUNDS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18212" cy="4373563"/>
          </a:xfrm>
        </p:spPr>
        <p:txBody>
          <a:bodyPr/>
          <a:lstStyle/>
          <a:p>
            <a:r>
              <a:rPr lang="en-US" dirty="0" smtClean="0"/>
              <a:t>STEP 1: Select Sound Editor from the Tools Menu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2: Click on Open and select a sound file or record your own using the red button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894" y="1752600"/>
            <a:ext cx="3708117" cy="1818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5412" y="3939381"/>
            <a:ext cx="3133005" cy="22344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8" y="5242634"/>
            <a:ext cx="4518213" cy="53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2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SOUNDS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18212" cy="4373563"/>
          </a:xfrm>
        </p:spPr>
        <p:txBody>
          <a:bodyPr/>
          <a:lstStyle/>
          <a:p>
            <a:r>
              <a:rPr lang="en-US" dirty="0" smtClean="0"/>
              <a:t>STEP 3: The sound you selected will appear in the editor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4: Move the </a:t>
            </a:r>
            <a:r>
              <a:rPr lang="en-US" dirty="0"/>
              <a:t>b</a:t>
            </a:r>
            <a:r>
              <a:rPr lang="en-US" dirty="0" smtClean="0"/>
              <a:t>lue bar to change the size of the clip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1588" y="1524318"/>
            <a:ext cx="3270062" cy="23805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1588" y="4080033"/>
            <a:ext cx="3327685" cy="2392846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750424" y="4316506"/>
            <a:ext cx="1008529" cy="3496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9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CUSTOM SOUNDS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18212" cy="4373563"/>
          </a:xfrm>
        </p:spPr>
        <p:txBody>
          <a:bodyPr/>
          <a:lstStyle/>
          <a:p>
            <a:r>
              <a:rPr lang="en-US" dirty="0" smtClean="0"/>
              <a:t>STEP 5: Save the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6: The sound will appear in the sound block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6200" y="2929201"/>
            <a:ext cx="4800600" cy="3263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8249" y="1383712"/>
            <a:ext cx="3699133" cy="887037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5876365" y="3724835"/>
            <a:ext cx="2702859" cy="2554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18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6360</TotalTime>
  <Words>317</Words>
  <Application>Microsoft Macintosh PowerPoint</Application>
  <PresentationFormat>On-screen Show (4:3)</PresentationFormat>
  <Paragraphs>66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 Black</vt:lpstr>
      <vt:lpstr>Calibri</vt:lpstr>
      <vt:lpstr>Calibri Light</vt:lpstr>
      <vt:lpstr>Helvetica Neue</vt:lpstr>
      <vt:lpstr>Arial</vt:lpstr>
      <vt:lpstr>Custom Design</vt:lpstr>
      <vt:lpstr>beginner</vt:lpstr>
      <vt:lpstr>1_Custom Design</vt:lpstr>
      <vt:lpstr>BEGINNER PROGRAMMING LESSON</vt:lpstr>
      <vt:lpstr>LESSON OBJECTIVES</vt:lpstr>
      <vt:lpstr>ADDING CUSTOM IMAGES</vt:lpstr>
      <vt:lpstr>ADDING CUSTOM IMAGES</vt:lpstr>
      <vt:lpstr>Adding CUSTOM IMAGES</vt:lpstr>
      <vt:lpstr>Adding CUSTOM IMAGES</vt:lpstr>
      <vt:lpstr>ADDING CUSTOM SOUNDS</vt:lpstr>
      <vt:lpstr>ADDING CUSTOM SOUNDS</vt:lpstr>
      <vt:lpstr>ADDING CUSTOM SOUNDS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Microsoft Office User</cp:lastModifiedBy>
  <cp:revision>12</cp:revision>
  <cp:lastPrinted>2016-01-17T19:43:02Z</cp:lastPrinted>
  <dcterms:created xsi:type="dcterms:W3CDTF">2014-08-07T02:19:13Z</dcterms:created>
  <dcterms:modified xsi:type="dcterms:W3CDTF">2016-07-20T03:21:50Z</dcterms:modified>
</cp:coreProperties>
</file>