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70" r:id="rId5"/>
    <p:sldId id="271" r:id="rId6"/>
    <p:sldId id="257" r:id="rId7"/>
    <p:sldId id="25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11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5" y="400588"/>
            <a:ext cx="4857665" cy="200143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LIÇÃO DE PROGRAMAÇÃO INTERMEDIÁRIA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BOTÕES DO BLOCO COMO SENSORES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Bloco</a:t>
            </a:r>
            <a:r>
              <a:rPr lang="en-US" dirty="0" smtClean="0"/>
              <a:t> de Display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>
            <a:norm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EV3 (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exceto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traseiro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se um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presisonado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 e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analisar</a:t>
            </a:r>
            <a:r>
              <a:rPr lang="en-US" dirty="0" smtClean="0"/>
              <a:t> se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 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solto</a:t>
            </a:r>
            <a:r>
              <a:rPr lang="en-US" dirty="0" smtClean="0"/>
              <a:t> no </a:t>
            </a:r>
            <a:r>
              <a:rPr lang="en-US" dirty="0" err="1" smtClean="0"/>
              <a:t>passado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Colisão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Sensor de Toque).</a:t>
            </a:r>
            <a:endParaRPr lang="en-US" dirty="0" smtClean="0"/>
          </a:p>
          <a:p>
            <a:r>
              <a:rPr lang="en-US" dirty="0" smtClean="0"/>
              <a:t>Nota: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se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pressionados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 </a:t>
            </a:r>
          </a:p>
          <a:p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, </a:t>
            </a:r>
            <a:r>
              <a:rPr lang="en-US" dirty="0" err="1" smtClean="0"/>
              <a:t>Comutadores</a:t>
            </a:r>
            <a:r>
              <a:rPr lang="en-US" dirty="0" smtClean="0"/>
              <a:t>, Loops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deixam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com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Desafio</a:t>
            </a:r>
            <a:r>
              <a:rPr lang="en-US" sz="3600" dirty="0" smtClean="0"/>
              <a:t> 1: </a:t>
            </a:r>
            <a:r>
              <a:rPr lang="en-US" sz="3600" dirty="0" err="1" smtClean="0"/>
              <a:t>Apertar</a:t>
            </a:r>
            <a:r>
              <a:rPr lang="en-US" sz="3600" dirty="0" smtClean="0"/>
              <a:t> </a:t>
            </a:r>
            <a:r>
              <a:rPr lang="en-US" sz="3600" dirty="0" err="1" smtClean="0"/>
              <a:t>botões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Correção</a:t>
            </a:r>
            <a:r>
              <a:rPr lang="en-US" sz="3600" dirty="0" smtClean="0"/>
              <a:t> de </a:t>
            </a:r>
            <a:r>
              <a:rPr lang="en-US" sz="3600" dirty="0" err="1" smtClean="0"/>
              <a:t>erros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DESAFIO: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</a:t>
            </a:r>
            <a:r>
              <a:rPr lang="en-US" dirty="0" err="1" smtClean="0"/>
              <a:t>e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. Como no </a:t>
            </a:r>
            <a:r>
              <a:rPr lang="en-US" dirty="0" err="1" smtClean="0"/>
              <a:t>começo</a:t>
            </a:r>
            <a:r>
              <a:rPr lang="en-US" dirty="0" smtClean="0"/>
              <a:t> das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usaram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servir</a:t>
            </a:r>
            <a:r>
              <a:rPr lang="en-US" dirty="0" smtClean="0"/>
              <a:t> de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correção</a:t>
            </a:r>
            <a:r>
              <a:rPr lang="en-US" dirty="0" smtClean="0"/>
              <a:t> de </a:t>
            </a:r>
            <a:r>
              <a:rPr lang="en-US" dirty="0" err="1" smtClean="0"/>
              <a:t>erros</a:t>
            </a:r>
            <a:r>
              <a:rPr lang="en-US" dirty="0" smtClean="0"/>
              <a:t>. </a:t>
            </a:r>
            <a:r>
              <a:rPr lang="en-US" dirty="0" err="1" smtClean="0"/>
              <a:t>Adicionando</a:t>
            </a:r>
            <a:r>
              <a:rPr lang="en-US" dirty="0" smtClean="0"/>
              <a:t> um “</a:t>
            </a:r>
            <a:r>
              <a:rPr lang="en-US" dirty="0" err="1" smtClean="0"/>
              <a:t>Espere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”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a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e </a:t>
            </a:r>
            <a:r>
              <a:rPr lang="en-US" dirty="0" err="1" smtClean="0"/>
              <a:t>procurar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PASSO </a:t>
            </a:r>
            <a:r>
              <a:rPr lang="en-US" b="1" dirty="0" smtClean="0"/>
              <a:t>1: </a:t>
            </a:r>
            <a:r>
              <a:rPr lang="en-US" dirty="0" err="1" smtClean="0"/>
              <a:t>Ligue</a:t>
            </a:r>
            <a:r>
              <a:rPr lang="en-US" dirty="0" smtClean="0"/>
              <a:t> o motor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Direção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PASSO</a:t>
            </a:r>
            <a:r>
              <a:rPr lang="en-US" b="1" dirty="0" smtClean="0"/>
              <a:t> </a:t>
            </a:r>
            <a:r>
              <a:rPr lang="en-US" b="1" dirty="0" smtClean="0"/>
              <a:t>2: </a:t>
            </a:r>
            <a:r>
              <a:rPr lang="en-US" dirty="0" err="1" smtClean="0"/>
              <a:t>Adicione</a:t>
            </a:r>
            <a:r>
              <a:rPr lang="en-US" dirty="0" smtClean="0"/>
              <a:t> um “</a:t>
            </a:r>
            <a:r>
              <a:rPr lang="en-US" dirty="0" err="1" smtClean="0"/>
              <a:t>Espere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Pressioanr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” (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 smtClean="0"/>
              <a:t>PASSO 3</a:t>
            </a:r>
            <a:r>
              <a:rPr lang="en-US" b="1" dirty="0" smtClean="0"/>
              <a:t>: </a:t>
            </a:r>
            <a:r>
              <a:rPr lang="en-US" dirty="0" smtClean="0"/>
              <a:t>Pare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155508"/>
            <a:ext cx="6083776" cy="220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2: Menu com </a:t>
            </a:r>
            <a:r>
              <a:rPr lang="en-US" dirty="0" err="1" smtClean="0"/>
              <a:t>Botões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n-US" dirty="0" err="1" smtClean="0"/>
              <a:t>Crie</a:t>
            </a:r>
            <a:r>
              <a:rPr lang="en-US" dirty="0" smtClean="0"/>
              <a:t> um menu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é </a:t>
            </a:r>
            <a:r>
              <a:rPr lang="en-US" dirty="0" err="1" smtClean="0"/>
              <a:t>pressionado</a:t>
            </a:r>
            <a:r>
              <a:rPr lang="en-US" dirty="0" smtClean="0"/>
              <a:t>.</a:t>
            </a:r>
            <a:r>
              <a:rPr lang="en-US" dirty="0" smtClean="0"/>
              <a:t> As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programadas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–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, </a:t>
            </a:r>
            <a:r>
              <a:rPr lang="en-US" dirty="0" err="1" smtClean="0"/>
              <a:t>trás</a:t>
            </a:r>
            <a:r>
              <a:rPr lang="en-US" dirty="0" smtClean="0"/>
              <a:t>, </a:t>
            </a:r>
            <a:r>
              <a:rPr lang="en-US" dirty="0" err="1" smtClean="0"/>
              <a:t>esquerda</a:t>
            </a:r>
            <a:r>
              <a:rPr lang="en-US" dirty="0" smtClean="0"/>
              <a:t> e </a:t>
            </a:r>
            <a:r>
              <a:rPr lang="en-US" dirty="0" err="1" smtClean="0"/>
              <a:t>direita</a:t>
            </a:r>
            <a:r>
              <a:rPr lang="en-US" dirty="0" smtClean="0"/>
              <a:t>. –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874" y="24025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PASSO </a:t>
            </a:r>
            <a:r>
              <a:rPr lang="en-US" dirty="0" smtClean="0"/>
              <a:t>1: </a:t>
            </a:r>
            <a:r>
              <a:rPr lang="en-US" dirty="0" smtClean="0"/>
              <a:t>Use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display </a:t>
            </a:r>
            <a:r>
              <a:rPr lang="en-US" dirty="0" err="1" smtClean="0"/>
              <a:t>para</a:t>
            </a:r>
            <a:r>
              <a:rPr lang="en-US" dirty="0" smtClean="0"/>
              <a:t> as 4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de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fique</a:t>
            </a:r>
            <a:r>
              <a:rPr lang="en-US" dirty="0" smtClean="0"/>
              <a:t> </a:t>
            </a:r>
            <a:r>
              <a:rPr lang="en-US" dirty="0" err="1" smtClean="0"/>
              <a:t>parecido</a:t>
            </a:r>
            <a:r>
              <a:rPr lang="en-US" dirty="0" smtClean="0"/>
              <a:t> com a </a:t>
            </a:r>
            <a:r>
              <a:rPr lang="en-US" dirty="0" err="1" smtClean="0"/>
              <a:t>imagem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PASSO </a:t>
            </a:r>
            <a:r>
              <a:rPr lang="en-US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Adicione</a:t>
            </a:r>
            <a:r>
              <a:rPr lang="en-US" dirty="0" smtClean="0"/>
              <a:t> um “</a:t>
            </a:r>
            <a:r>
              <a:rPr lang="en-US" dirty="0" err="1" smtClean="0"/>
              <a:t>Espere</a:t>
            </a:r>
            <a:r>
              <a:rPr lang="en-US" dirty="0" smtClean="0"/>
              <a:t>”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pressionar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PASSO</a:t>
            </a:r>
            <a:r>
              <a:rPr lang="en-US" dirty="0" smtClean="0"/>
              <a:t> </a:t>
            </a:r>
            <a:r>
              <a:rPr lang="en-US" dirty="0" smtClean="0"/>
              <a:t>3: </a:t>
            </a:r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comutação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é </a:t>
            </a:r>
            <a:r>
              <a:rPr lang="en-US" dirty="0" err="1" smtClean="0"/>
              <a:t>pressionado</a:t>
            </a:r>
            <a:r>
              <a:rPr lang="en-US" dirty="0" smtClean="0"/>
              <a:t>, rode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– </a:t>
            </a:r>
            <a:r>
              <a:rPr lang="en-US" dirty="0" err="1" smtClean="0"/>
              <a:t>esquerda</a:t>
            </a:r>
            <a:r>
              <a:rPr lang="en-US" dirty="0" smtClean="0"/>
              <a:t>, </a:t>
            </a:r>
            <a:r>
              <a:rPr lang="en-US" dirty="0" err="1" smtClean="0"/>
              <a:t>direita</a:t>
            </a:r>
            <a:r>
              <a:rPr lang="en-US" dirty="0" smtClean="0"/>
              <a:t>, </a:t>
            </a:r>
            <a:r>
              <a:rPr lang="en-US" dirty="0" err="1" smtClean="0"/>
              <a:t>frente</a:t>
            </a:r>
            <a:r>
              <a:rPr lang="en-US" dirty="0" smtClean="0"/>
              <a:t>, </a:t>
            </a:r>
            <a:r>
              <a:rPr lang="en-US" dirty="0" err="1" smtClean="0"/>
              <a:t>trás</a:t>
            </a:r>
            <a:r>
              <a:rPr lang="en-US" dirty="0" smtClean="0"/>
              <a:t> –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PASSO</a:t>
            </a:r>
            <a:r>
              <a:rPr lang="en-US" dirty="0" smtClean="0"/>
              <a:t> </a:t>
            </a:r>
            <a:r>
              <a:rPr lang="en-US" dirty="0" smtClean="0"/>
              <a:t>4: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loop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371" y="5162787"/>
            <a:ext cx="815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se a </a:t>
            </a:r>
            <a:r>
              <a:rPr lang="en-US" dirty="0" err="1" smtClean="0"/>
              <a:t>ação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comutação</a:t>
            </a:r>
            <a:r>
              <a:rPr lang="en-US" dirty="0" smtClean="0"/>
              <a:t> é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/>
              <a:t> </a:t>
            </a:r>
            <a:r>
              <a:rPr lang="en-US" dirty="0" smtClean="0"/>
              <a:t>um valor de sensor)</a:t>
            </a:r>
            <a:r>
              <a:rPr lang="en-US" dirty="0" smtClean="0"/>
              <a:t>, O loop </a:t>
            </a:r>
            <a:r>
              <a:rPr lang="en-US" dirty="0" err="1" smtClean="0"/>
              <a:t>acima</a:t>
            </a:r>
            <a:r>
              <a:rPr lang="en-US" dirty="0" smtClean="0"/>
              <a:t> e a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selecionada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554480"/>
            <a:ext cx="8929190" cy="324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smtClean="0"/>
              <a:t>Droids Robotics.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 Pedro </a:t>
            </a:r>
            <a:r>
              <a:rPr lang="en-US" dirty="0" err="1" smtClean="0"/>
              <a:t>Afonso</a:t>
            </a:r>
            <a:r>
              <a:rPr lang="en-US" dirty="0" smtClean="0"/>
              <a:t> Kuhn/</a:t>
            </a:r>
            <a:r>
              <a:rPr lang="en-US" dirty="0" smtClean="0">
                <a:solidFill>
                  <a:srgbClr val="D1C80D"/>
                </a:solidFill>
              </a:rPr>
              <a:t>MIDAS</a:t>
            </a:r>
            <a:endParaRPr lang="en-US" dirty="0" smtClean="0"/>
          </a:p>
          <a:p>
            <a:r>
              <a:rPr lang="en-US" dirty="0" smtClean="0"/>
              <a:t>Email dos </a:t>
            </a:r>
            <a:r>
              <a:rPr lang="en-US" dirty="0" err="1" smtClean="0"/>
              <a:t>autores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0381" y="6385867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pt-B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pt-BR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544</Words>
  <Application>Microsoft Office PowerPoint</Application>
  <PresentationFormat>Apresentação na tela (4:3)</PresentationFormat>
  <Paragraphs>51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Retrospect</vt:lpstr>
      <vt:lpstr>LIÇÃO DE PROGRAMAÇÃO INTERMEDIÁRIA</vt:lpstr>
      <vt:lpstr>Objetivos da Lição</vt:lpstr>
      <vt:lpstr>O que são os botões do bloco</vt:lpstr>
      <vt:lpstr>Desafio 1: Apertar botões &amp; Correção de erros</vt:lpstr>
      <vt:lpstr>Solução do Desafio 1</vt:lpstr>
      <vt:lpstr>Desafio 2: Menu com Botões</vt:lpstr>
      <vt:lpstr>Solução do Desafio 2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LAB ROBOTICA</cp:lastModifiedBy>
  <cp:revision>24</cp:revision>
  <dcterms:created xsi:type="dcterms:W3CDTF">2014-11-29T19:53:57Z</dcterms:created>
  <dcterms:modified xsi:type="dcterms:W3CDTF">2015-11-24T18:48:15Z</dcterms:modified>
</cp:coreProperties>
</file>