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8"/>
  </p:notesMasterIdLst>
  <p:sldIdLst>
    <p:sldId id="259" r:id="rId2"/>
    <p:sldId id="270" r:id="rId3"/>
    <p:sldId id="260" r:id="rId4"/>
    <p:sldId id="262" r:id="rId5"/>
    <p:sldId id="263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87" d="100"/>
          <a:sy n="87" d="100"/>
        </p:scale>
        <p:origin x="226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801581-3D6E-D349-9779-D0C211619BAF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1F9-905E-844A-BE89-C10C751E5576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EE4-7F40-F642-8C38-22145682C609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7178-815B-2B44-B592-02E9C91DC508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DE2FD-8BBC-C748-9EB9-8CF4C190041B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23EB-0157-8940-9E29-2368B346E392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20B4-63C7-3244-B914-B442DA258588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BB2F-B779-5841-9DF5-E5836FED2C5A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EEA-21B9-BA4B-B5D3-90B037825DB0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CF33F1-7487-8F40-AE26-D99A0073A651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A190A-3C8E-034F-BF5F-75D0262AF81D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B233A3E-8660-9D4E-8EF0-91DDDDC56E41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Additional Blocks (Including Third </a:t>
            </a:r>
            <a:r>
              <a:rPr lang="en-US" dirty="0"/>
              <a:t>P</a:t>
            </a:r>
            <a:r>
              <a:rPr lang="en-US" dirty="0" smtClean="0"/>
              <a:t>arty Blocks)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Official LEGO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r>
              <a:rPr lang="en-US" dirty="0" smtClean="0"/>
              <a:t>If you installed the Home Edition of the EV3 Software and later want to add the Gyro and Ultrasonic or other Blocks you should follow the steps on pages 4 and 5</a:t>
            </a:r>
          </a:p>
          <a:p>
            <a:r>
              <a:rPr lang="en-US" dirty="0" smtClean="0"/>
              <a:t>The link to find </a:t>
            </a:r>
            <a:r>
              <a:rPr lang="en-US" dirty="0"/>
              <a:t>the blocks: http://</a:t>
            </a:r>
            <a:r>
              <a:rPr lang="en-US" dirty="0" err="1"/>
              <a:t>www.lego.com</a:t>
            </a:r>
            <a:r>
              <a:rPr lang="en-US" dirty="0"/>
              <a:t>/en-us/</a:t>
            </a:r>
            <a:r>
              <a:rPr lang="en-US" dirty="0" err="1"/>
              <a:t>mindstorms</a:t>
            </a:r>
            <a:r>
              <a:rPr lang="en-US" dirty="0"/>
              <a:t>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936" y="3711857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Third Party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Party Blocks are non-LEGO blocks to control non-LEGO sensors and other electrical elements such as the </a:t>
            </a:r>
            <a:r>
              <a:rPr lang="en-US" dirty="0" err="1" smtClean="0"/>
              <a:t>PixyCam</a:t>
            </a:r>
            <a:r>
              <a:rPr lang="en-US" dirty="0" smtClean="0"/>
              <a:t> and the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Combo with Wireless </a:t>
            </a:r>
            <a:r>
              <a:rPr lang="en-US" dirty="0" smtClean="0"/>
              <a:t>Controller</a:t>
            </a:r>
          </a:p>
          <a:p>
            <a:r>
              <a:rPr lang="en-US" dirty="0"/>
              <a:t>This will allow you to use the </a:t>
            </a:r>
            <a:r>
              <a:rPr lang="en-US" dirty="0" smtClean="0"/>
              <a:t>new sensor in </a:t>
            </a:r>
            <a:r>
              <a:rPr lang="en-US" dirty="0"/>
              <a:t>wait blocks, switches, loops,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These blocks are found on the individual manufacturers’ site (e.g. </a:t>
            </a:r>
            <a:r>
              <a:rPr lang="en-US" dirty="0" err="1" smtClean="0"/>
              <a:t>Mindsensors</a:t>
            </a:r>
            <a:r>
              <a:rPr lang="en-US" dirty="0" smtClean="0"/>
              <a:t>, Dexter Industries, etc.)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928" y="5114317"/>
            <a:ext cx="1238650" cy="123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2416" y="5014452"/>
            <a:ext cx="1460488" cy="146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01" y="4030569"/>
            <a:ext cx="3731342" cy="930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85" y="4069774"/>
            <a:ext cx="2597872" cy="8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Download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 smtClean="0">
                <a:sym typeface="Wingdings"/>
              </a:rPr>
              <a:t>Download the necessary block online from the correct location (either from LEGO or the Manufacturer of the third party sensor)</a:t>
            </a:r>
          </a:p>
          <a:p>
            <a:pPr>
              <a:buFont typeface="+mj-lt"/>
              <a:buAutoNum type="alphaLcPeriod"/>
            </a:pPr>
            <a:r>
              <a:rPr lang="en-US" sz="1600" dirty="0" smtClean="0">
                <a:sym typeface="Wingdings"/>
              </a:rPr>
              <a:t>Sometimes the file will be zipped. You will need to unzip the file before proceeding</a:t>
            </a:r>
          </a:p>
          <a:p>
            <a:pPr>
              <a:buFont typeface="+mj-lt"/>
              <a:buAutoNum type="alphaLcPeriod"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1460" y="2816796"/>
            <a:ext cx="36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Mindsensors.com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Import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Open your EV3 software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Go to Tools </a:t>
            </a:r>
            <a:r>
              <a:rPr lang="en-US" dirty="0" smtClean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Browse through your files and find the file you downloaded in Step 1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Select the block and click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You will have to restart your software before using the block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43" y="1124465"/>
            <a:ext cx="4298814" cy="232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582" y="3642852"/>
            <a:ext cx="3369736" cy="28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6/6/2016)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415</TotalTime>
  <Words>277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Franklin Gothic Book</vt:lpstr>
      <vt:lpstr>Helvetica Neue</vt:lpstr>
      <vt:lpstr>Wingdings</vt:lpstr>
      <vt:lpstr>Arial</vt:lpstr>
      <vt:lpstr>Crop</vt:lpstr>
      <vt:lpstr>Adding Additional Blocks (Including Third Party Blocks)</vt:lpstr>
      <vt:lpstr>Adding Official LEGO Blocks</vt:lpstr>
      <vt:lpstr>Adding Third Party Blocks</vt:lpstr>
      <vt:lpstr>Step 1: Download Block </vt:lpstr>
      <vt:lpstr>Step 2: Import Block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60</cp:revision>
  <cp:lastPrinted>2016-01-20T22:55:27Z</cp:lastPrinted>
  <dcterms:created xsi:type="dcterms:W3CDTF">2016-01-20T18:24:43Z</dcterms:created>
  <dcterms:modified xsi:type="dcterms:W3CDTF">2016-06-07T01:41:51Z</dcterms:modified>
</cp:coreProperties>
</file>