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7" r:id="rId5"/>
    <p:sldId id="294" r:id="rId6"/>
    <p:sldId id="412" r:id="rId7"/>
    <p:sldId id="273" r:id="rId8"/>
    <p:sldId id="349" r:id="rId9"/>
    <p:sldId id="414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1696-FB41-0746-AA2B-CE0B2F753BD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D13-B9B5-614A-B09A-280D80FF0B3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9F7-51E3-8845-B739-DCD11061DF6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2DE-E2EF-C94D-9CA8-A67428EF698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FA7-EDC4-D143-82CE-05385A3E0AF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45D1-C6D9-0C46-8F87-F6951924F86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F97-7D08-8E4D-972D-EAF9FEBC8B1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DCA4-E3E7-EA4B-B492-DA199C146E84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5D14-44A7-434E-AD73-8B0BA9331EDB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98F-C463-2547-9371-137911505A70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18A-5514-2444-AED0-026585176DBD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48D-496D-5548-8246-64A46FF197C2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769-3809-FC48-8F6F-5F54DD3DC05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61F0-4DE6-CC46-8C04-C8500CDB9DB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3BD-0F25-2E47-9839-FA089C879C0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D46-E248-2549-9B34-051685171497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17E-E43E-D244-9372-C70EFB495CB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6F01-0C4A-464A-9376-878FC3221BD0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1D5-2997-CC49-BC74-02D0CAE42D00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B807-1523-294B-9B93-B4290C5E9676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106E-35D5-CD47-9B3A-11E3ED20D057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6F5-E986-FF4D-9B41-D20683576EE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FE7BD7A-ED5B-B841-AD60-7556EF0F06B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F478-6DC6-8C42-A8EF-0BAFD164B9C2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://www.ucalgary.ca/IOSTEM/files/IOSTEM/media_crop/44/public/sensors.jpg" TargetMode="External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Color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C</a:t>
            </a:r>
            <a:r>
              <a:rPr lang="en-US" dirty="0" smtClean="0"/>
              <a:t>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Coast and 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100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color sensor?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What are they?  Sensors that detect the intensity of light that enters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Three modes: Color, Reflected Light Intensity and Ambient Light Intensity</a:t>
            </a:r>
          </a:p>
          <a:p>
            <a:pPr marL="800100" lvl="1" indent="-342900"/>
            <a:r>
              <a:rPr lang="en-US" b="1" dirty="0" smtClean="0"/>
              <a:t>Color Mode: </a:t>
            </a:r>
            <a:r>
              <a:rPr lang="en-US" b="0" dirty="0" smtClean="0"/>
              <a:t>Recognizes 7 colors (black, brown, blue, green, yellow, red, white) and No Color</a:t>
            </a:r>
          </a:p>
          <a:p>
            <a:pPr marL="800100" lvl="1" indent="-342900"/>
            <a:r>
              <a:rPr lang="en-US" b="1" dirty="0" smtClean="0"/>
              <a:t>Reflected Light: </a:t>
            </a:r>
            <a:r>
              <a:rPr lang="en-US" b="0" dirty="0" smtClean="0"/>
              <a:t>Measures the intensity of the light reflected back from a lamp that emits a red light. (0=very dark and 100=very light)</a:t>
            </a:r>
          </a:p>
          <a:p>
            <a:pPr marL="800100" lvl="1" indent="-342900"/>
            <a:r>
              <a:rPr lang="en-US" b="1" dirty="0" smtClean="0"/>
              <a:t>Ambient Light: </a:t>
            </a:r>
            <a:r>
              <a:rPr lang="en-US" b="0" dirty="0" smtClean="0"/>
              <a:t>Measures the strength of the light that enters the sensor from the environment. </a:t>
            </a:r>
            <a:r>
              <a:rPr lang="en-US" b="0" dirty="0"/>
              <a:t>(0=very dark and 100=very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USES:</a:t>
            </a:r>
          </a:p>
          <a:p>
            <a:pPr marL="800100" lvl="1" indent="-342900"/>
            <a:r>
              <a:rPr lang="en-US" dirty="0"/>
              <a:t>Move until a </a:t>
            </a:r>
            <a:r>
              <a:rPr lang="en-US" dirty="0" smtClean="0"/>
              <a:t>line, Follow </a:t>
            </a:r>
            <a:r>
              <a:rPr lang="en-US" dirty="0"/>
              <a:t>a </a:t>
            </a:r>
            <a:r>
              <a:rPr lang="en-US" dirty="0" smtClean="0"/>
              <a:t>line, Find a color</a:t>
            </a:r>
          </a:p>
          <a:p>
            <a:pPr marL="800100" lvl="1" indent="-342900"/>
            <a:r>
              <a:rPr lang="en-US" dirty="0" smtClean="0"/>
              <a:t>Play a game using the color sensor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will use COLOR MODE in this Lesson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MOVE STEERING TIP: COAST or Brake?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will notice you have an option to COAST or BRAKE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/>
              <a:t>will make the motors keep moving.  </a:t>
            </a:r>
            <a:r>
              <a:rPr lang="en-US" b="0" dirty="0" smtClean="0"/>
              <a:t>Brake makes </a:t>
            </a:r>
            <a:r>
              <a:rPr lang="en-US" b="0" dirty="0"/>
              <a:t>the motors stop immediately.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Which </a:t>
            </a:r>
            <a:r>
              <a:rPr lang="en-US" b="0" dirty="0"/>
              <a:t>do you use to stop EXACTLY on </a:t>
            </a:r>
            <a:r>
              <a:rPr lang="en-US" b="0" dirty="0" smtClean="0"/>
              <a:t>a colored line</a:t>
            </a:r>
            <a:r>
              <a:rPr lang="en-US" b="0" dirty="0"/>
              <a:t>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smtClean="0"/>
              <a:t>Make the robot move up to a green line using the color sensor?</a:t>
            </a:r>
          </a:p>
          <a:p>
            <a:r>
              <a:rPr lang="en-US" dirty="0" smtClean="0"/>
              <a:t>Step 1: </a:t>
            </a:r>
            <a:r>
              <a:rPr lang="en-US" dirty="0"/>
              <a:t>Use Wait For Color</a:t>
            </a:r>
          </a:p>
          <a:p>
            <a:r>
              <a:rPr lang="en-US" dirty="0" smtClean="0"/>
              <a:t>Step 2: </a:t>
            </a:r>
            <a:r>
              <a:rPr lang="en-US" dirty="0"/>
              <a:t>Use the color sensor in COLOR MODE</a:t>
            </a:r>
          </a:p>
          <a:p>
            <a:r>
              <a:rPr lang="en-US" dirty="0" smtClean="0"/>
              <a:t>Step 3: Coast or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Hint: You will use Move Steering (think about motor on and off) and Wait for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“OFF” with 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until Color is Green (#3)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smtClean="0"/>
              <a:t>Can you look for more than one color with the color 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difference between </a:t>
            </a:r>
            <a:br>
              <a:rPr lang="en-US" dirty="0"/>
            </a:br>
            <a:r>
              <a:rPr lang="en-US" dirty="0" smtClean="0"/>
              <a:t>COAST </a:t>
            </a:r>
            <a:r>
              <a:rPr lang="en-US" dirty="0"/>
              <a:t>and </a:t>
            </a:r>
            <a:r>
              <a:rPr lang="en-US" dirty="0" smtClean="0"/>
              <a:t>BRAKE in </a:t>
            </a:r>
            <a:r>
              <a:rPr lang="en-US" dirty="0"/>
              <a:t>a Move Steering Block?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Ans. Coast will allow your motors to spin freely after a move, but Brake will Immediately stop 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</a:t>
            </a:r>
            <a:r>
              <a:rPr lang="en-US" sz="1800" dirty="0" smtClean="0"/>
              <a:t>www.ev3lessons.com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6214</TotalTime>
  <Words>521</Words>
  <Application>Microsoft Macintosh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What is a sensor?</vt:lpstr>
      <vt:lpstr>What is the color sensor? </vt:lpstr>
      <vt:lpstr>ANOTHER MOVE STEERING TIP: COAST or Brake?</vt:lpstr>
      <vt:lpstr>COLOR SENSOR CHALLENGE</vt:lpstr>
      <vt:lpstr>Color Sensor Challenge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2</cp:revision>
  <dcterms:created xsi:type="dcterms:W3CDTF">2014-08-07T02:19:13Z</dcterms:created>
  <dcterms:modified xsi:type="dcterms:W3CDTF">2016-07-05T00:27:26Z</dcterms:modified>
</cp:coreProperties>
</file>