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4"/>
  </p:notesMasterIdLst>
  <p:handoutMasterIdLst>
    <p:handoutMasterId r:id="rId15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3" r:id="rId10"/>
    <p:sldId id="424" r:id="rId11"/>
    <p:sldId id="425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77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848-F9A4-1740-BEF1-D94E8B96C27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4535-A6BA-5042-995C-1E4486AA28C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C76D-C0D3-4749-8D98-F88BD4B4CFC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D72-45D5-B64F-ACC0-9C7C112C5EC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E4A5-41CF-9740-9419-8E5FA9F2560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2AD1-C620-F040-AC8F-15DD6E3E2E1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2C4-0187-0847-9034-C42781840BC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91D9-7FF5-2D4F-BDB6-3C63EEE76122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51B9-E077-CB4F-B249-BCBC5B92F741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732-C1E6-0B48-AAAC-3DCB08DB0142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56FD-FFA4-EF47-A4F8-202D983F3F65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81E1-9DD9-C749-96E2-5C4B8C23F64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A77-3A71-5247-815D-F0BF4C21551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0FCD-2DD8-2949-BECC-6EE1F6C936A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6CA-BAD1-A545-8313-92CAEB2BFD4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07DD-2106-8741-92C2-F0AF7719ED7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1E5D-7D90-8343-8229-C40525E7F00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CD2-5A3D-B242-A70B-801B71DCE41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69EC-401C-1745-BE3E-1000C63324C4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D221-8118-C44F-9A78-43122CFF5B9E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A28-4906-EE42-8C80-455F884C1D53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5366-1E3B-C043-A870-CE4C46302526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B238-7423-9E49-A6FE-1F0B988ECC4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532A-31CF-EF45-8554-B8DBAB70B83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0AA7-3FD1-A54B-BD49-E7981AE7962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1A7-DD62-AC49-A09B-EA0A2832153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DBD5-8CCD-1541-A097-7A2DA0832F9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30BF-4608-AB4D-BFE3-83AC32B4EDD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7E44-3FD1-4241-AF9F-94DB0B3C1599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41C7-98D2-D843-A050-CA233DFF3160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A721-B8BA-F24D-BD9E-D4CA63E0A187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6C9B-A0F7-B94F-AC73-5550C9C363E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00DC-C0AE-E343-9C66-8D355464AED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A812-364D-A24A-8A4E-FDE37E2CC5E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AAC15B-19EE-CE4D-A7CF-05EC0E0F9A1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7856-B191-AC44-904B-D86C9A9A7AF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Images and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smtClean="0"/>
          </a:p>
          <a:p>
            <a:pPr marL="342900" indent="-342900">
              <a:buFont typeface="Arial"/>
              <a:buChar char="•"/>
            </a:pPr>
            <a:r>
              <a:rPr lang="en-US" sz="180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and Sound Block to add your custom images and sounds to the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</a:t>
            </a:r>
            <a:r>
              <a:rPr lang="en-US" dirty="0" smtClean="0"/>
              <a:t>file or record your own using the red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6360</TotalTime>
  <Words>317</Words>
  <Application>Microsoft Macintosh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ADDING CUSTOM IMAGES</vt:lpstr>
      <vt:lpstr>ADDING CUSTOM IMAGES</vt:lpstr>
      <vt:lpstr>Adding CUSTOM IMAGES</vt:lpstr>
      <vt:lpstr>Adding CUSTOM IMAGES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11</cp:revision>
  <cp:lastPrinted>2016-01-17T19:43:02Z</cp:lastPrinted>
  <dcterms:created xsi:type="dcterms:W3CDTF">2014-08-07T02:19:13Z</dcterms:created>
  <dcterms:modified xsi:type="dcterms:W3CDTF">2016-07-05T00:09:47Z</dcterms:modified>
</cp:coreProperties>
</file>