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8"/>
  </p:notesMasterIdLst>
  <p:handoutMasterIdLst>
    <p:handoutMasterId r:id="rId19"/>
  </p:handoutMasterIdLst>
  <p:sldIdLst>
    <p:sldId id="421" r:id="rId4"/>
    <p:sldId id="418" r:id="rId5"/>
    <p:sldId id="414" r:id="rId6"/>
    <p:sldId id="415" r:id="rId7"/>
    <p:sldId id="416" r:id="rId8"/>
    <p:sldId id="411" r:id="rId9"/>
    <p:sldId id="412" r:id="rId10"/>
    <p:sldId id="419" r:id="rId11"/>
    <p:sldId id="420" r:id="rId12"/>
    <p:sldId id="417" r:id="rId13"/>
    <p:sldId id="330" r:id="rId14"/>
    <p:sldId id="348" r:id="rId15"/>
    <p:sldId id="413" r:id="rId16"/>
    <p:sldId id="40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6" autoAdjust="0"/>
    <p:restoredTop sz="96271" autoAdjust="0"/>
  </p:normalViewPr>
  <p:slideViewPr>
    <p:cSldViewPr snapToGrid="0" snapToObjects="1">
      <p:cViewPr>
        <p:scale>
          <a:sx n="95" d="100"/>
          <a:sy n="95" d="100"/>
        </p:scale>
        <p:origin x="712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7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83BA-B3CF-5049-9E4D-B8916281C1A8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37E7-53C5-E24D-ADD6-C90628716793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5912-7A37-1A46-A397-24482532ACB1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FD2B-0941-FC4A-BBF1-A878F3F4DFB9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432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7733-8542-A14D-820A-9C7F5370C87F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7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24F9-AC20-2641-8F9A-BF7F52A51EDC}" type="datetime1">
              <a:rPr lang="en-US" smtClean="0"/>
              <a:t>7/4/16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1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F3C7-EA47-874D-BC42-3580C9373007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2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C8DD-CF8B-3E4F-9DDA-EE8D4E0FAE3B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A78E-25D2-6641-8078-53C6AC6BF8FA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DA91-AD5F-B245-9932-1DD5C7DE4434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8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765B-820F-DA44-B8A4-98654B26395C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9D43-A96A-0648-89EA-41B497708097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07FB-0BC7-B944-A142-37461F81A533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84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7BE2-A6D9-C842-86AA-996A419926E0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5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6963-DD7F-6847-A89D-EF272705C54A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9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D8E3-831A-6242-9FE6-F418D9091803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1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4CCA-9154-074E-A424-1BD460D778FF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0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E594-2023-C941-96BE-3F272ED009B8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B09D-1AD6-C742-936F-EADDC9B7A12C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9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A7EA-4976-3446-8917-BAFBD7645CB0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1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295-1152-6040-9D94-F74B16BF599E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307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EBAF-E9AB-D240-ADB3-3EB7FA8C05BF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167-6426-EE46-BF31-958529310DF4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E7E-DA70-AA42-A293-DDCF3208C2DA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53C-9D55-0D45-A8D0-410EA045567C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68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7143-59EA-1042-A181-1EA9D05B4C01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12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FAE9-770D-534A-A6B2-C02DE62B92F5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1A54-67EA-FE4F-B007-99F48F8D362E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02A5-4004-D546-9C23-137714CCE981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EC7-1F51-7E4E-9987-E0817D3169D8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D1DD-FC53-A64D-A61A-1BBDA4C1F052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2E57-03BC-8D49-9B41-185CAF91D2AA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46B4-E64B-614A-9E66-67E01DB1DC3C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6111D-B5B6-AA4A-BF01-97DDB5086053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29611CE-5D41-DA45-AF39-6B554CA772B2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523039"/>
            <a:ext cx="3845859" cy="2536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68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8DDE0-17C7-9D48-B637-E64A0419237D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Displaying Text and Graphics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Displaying an image in PIXEL Mode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256" y="2771086"/>
            <a:ext cx="1302902" cy="16539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9158" y="1759642"/>
            <a:ext cx="3321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 </a:t>
            </a:r>
          </a:p>
          <a:p>
            <a:r>
              <a:rPr lang="en-US" dirty="0" smtClean="0"/>
              <a:t>Pick Display Block</a:t>
            </a:r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Step 2:</a:t>
            </a:r>
          </a:p>
          <a:p>
            <a:r>
              <a:rPr lang="en-US" dirty="0"/>
              <a:t>C</a:t>
            </a:r>
            <a:r>
              <a:rPr lang="en-US" dirty="0" smtClean="0"/>
              <a:t>lick on the “Select Mode” which has a folder icon and pick “image”</a:t>
            </a:r>
          </a:p>
          <a:p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Step 3:</a:t>
            </a:r>
            <a:endParaRPr lang="en-US" dirty="0"/>
          </a:p>
          <a:p>
            <a:r>
              <a:rPr lang="en-US" dirty="0" smtClean="0"/>
              <a:t>Use the empty box on the top right to pick the image you want to display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678" t="15588" b="9412"/>
          <a:stretch/>
        </p:blipFill>
        <p:spPr>
          <a:xfrm>
            <a:off x="377109" y="1708754"/>
            <a:ext cx="4389872" cy="9316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861" y="4555717"/>
            <a:ext cx="2782297" cy="196920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BLOCK CHALLENGE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24610"/>
            <a:ext cx="3776430" cy="489250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rgbClr val="3366FF"/>
                </a:solidFill>
              </a:rPr>
              <a:t>Can you display eyes on the screen while moving?  Alternate eyeballs that look left and right.</a:t>
            </a:r>
          </a:p>
          <a:p>
            <a:pPr marL="800100" lvl="1" indent="-342900">
              <a:buFont typeface="Arial"/>
              <a:buChar char="•"/>
            </a:pPr>
            <a:r>
              <a:rPr lang="en-US" b="0" dirty="0" smtClean="0"/>
              <a:t>Use </a:t>
            </a:r>
            <a:r>
              <a:rPr lang="en-US" b="0" dirty="0"/>
              <a:t>the Display Block, Motor On and Wait </a:t>
            </a:r>
            <a:r>
              <a:rPr lang="en-US" b="0" dirty="0" smtClean="0"/>
              <a:t>Block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Feel free to have fun with this challenge and make it yours!</a:t>
            </a:r>
            <a:endParaRPr lang="en-US" b="0" dirty="0"/>
          </a:p>
          <a:p>
            <a:endParaRPr lang="en-US" b="0" dirty="0"/>
          </a:p>
        </p:txBody>
      </p:sp>
      <p:pic>
        <p:nvPicPr>
          <p:cNvPr id="7" name="Picture 6" descr="Screen Shot 2014-08-08 at 5.44.3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6" r="41425"/>
          <a:stretch/>
        </p:blipFill>
        <p:spPr>
          <a:xfrm>
            <a:off x="4818048" y="1361358"/>
            <a:ext cx="3556001" cy="2509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0" r="19750"/>
          <a:stretch/>
        </p:blipFill>
        <p:spPr>
          <a:xfrm>
            <a:off x="6827189" y="3684270"/>
            <a:ext cx="1546860" cy="2019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0" r="24250"/>
          <a:stretch/>
        </p:blipFill>
        <p:spPr>
          <a:xfrm>
            <a:off x="4775351" y="3684270"/>
            <a:ext cx="1859280" cy="20193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3 Solution</a:t>
            </a:r>
            <a:endParaRPr lang="en-US" dirty="0"/>
          </a:p>
        </p:txBody>
      </p:sp>
      <p:pic>
        <p:nvPicPr>
          <p:cNvPr id="5" name="Picture 4" descr="Screen Shot 2014-08-08 at 5.44.3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7" r="2924"/>
          <a:stretch/>
        </p:blipFill>
        <p:spPr>
          <a:xfrm>
            <a:off x="552180" y="1693851"/>
            <a:ext cx="8192052" cy="25095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4261" y="3732696"/>
            <a:ext cx="129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Block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174" y="3853043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68488" y="3753656"/>
            <a:ext cx="99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 Block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29217" y="3753656"/>
            <a:ext cx="94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Off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Why might you want to know how to use the display block?</a:t>
            </a:r>
          </a:p>
          <a:p>
            <a:pPr lvl="1"/>
            <a:r>
              <a:rPr lang="en-US" altLang="en-US" dirty="0" smtClean="0"/>
              <a:t>You might want to know what the sensor value your robot is seeing</a:t>
            </a:r>
          </a:p>
          <a:p>
            <a:pPr lvl="1"/>
            <a:r>
              <a:rPr lang="en-US" altLang="en-US" dirty="0"/>
              <a:t>Y</a:t>
            </a:r>
            <a:r>
              <a:rPr lang="en-US" altLang="en-US" dirty="0" smtClean="0"/>
              <a:t>ou might have to program a robot to stop when the robot reaches a red line but it </a:t>
            </a:r>
            <a:r>
              <a:rPr lang="en-US" altLang="en-US" smtClean="0"/>
              <a:t>stops before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Does the robot see the same thing you see?</a:t>
            </a:r>
          </a:p>
          <a:p>
            <a:pPr lvl="2"/>
            <a:r>
              <a:rPr lang="en-US" altLang="en-US" dirty="0" smtClean="0"/>
              <a:t>You can display the value on the screen and check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It’s a great debugging tool.  You can learn more about debugging code in one of our Intermediate lessons.</a:t>
            </a: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624"/>
            <a:ext cx="8245474" cy="4595265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</a:t>
            </a:r>
            <a:r>
              <a:rPr lang="en-US" sz="1800" dirty="0" smtClean="0"/>
              <a:t>Arvind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</a:t>
            </a:r>
            <a:r>
              <a:rPr lang="en-US" sz="1800" dirty="0" smtClean="0"/>
              <a:t>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use the Display Block to display text and images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why the Display Block can be useful in programming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 smtClean="0"/>
              <a:t>The Display Block to show information and pictures on the screen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You can control the location and size of text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You can use this same block to display sensor readings and instructions</a:t>
            </a:r>
            <a:r>
              <a:rPr lang="en-US" b="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Located in Green Tab</a:t>
            </a:r>
            <a:endParaRPr lang="en-US" b="0" dirty="0"/>
          </a:p>
        </p:txBody>
      </p:sp>
      <p:pic>
        <p:nvPicPr>
          <p:cNvPr id="6" name="Picture 5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28" y="2192148"/>
            <a:ext cx="3310225" cy="411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51" y="2686230"/>
            <a:ext cx="3185332" cy="137298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ON Display Blocks</a:t>
            </a:r>
            <a:endParaRPr lang="en-US" altLang="en-US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323474"/>
            <a:ext cx="8245474" cy="480269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Two modes to display </a:t>
            </a:r>
          </a:p>
          <a:p>
            <a:r>
              <a:rPr lang="en-US" altLang="en-US" sz="2400" dirty="0" smtClean="0"/>
              <a:t>Pixel mode (Use for displaying images or text)</a:t>
            </a:r>
          </a:p>
          <a:p>
            <a:pPr lvl="1"/>
            <a:r>
              <a:rPr lang="en-US" altLang="en-US" sz="2200" dirty="0" smtClean="0"/>
              <a:t>178 pixels left and right</a:t>
            </a:r>
          </a:p>
          <a:p>
            <a:pPr lvl="1"/>
            <a:r>
              <a:rPr lang="en-US" altLang="en-US" sz="2200" dirty="0" smtClean="0"/>
              <a:t>128 pixels up and down</a:t>
            </a:r>
          </a:p>
          <a:p>
            <a:r>
              <a:rPr lang="en-US" altLang="en-US" sz="2400" dirty="0" smtClean="0"/>
              <a:t>Grid mode (Easier to use, only works for text mode)</a:t>
            </a:r>
          </a:p>
          <a:p>
            <a:pPr lvl="1"/>
            <a:r>
              <a:rPr lang="en-US" altLang="en-US" sz="2200" dirty="0" smtClean="0"/>
              <a:t>22 columns of 8 pixels each</a:t>
            </a:r>
          </a:p>
          <a:p>
            <a:pPr lvl="1"/>
            <a:r>
              <a:rPr lang="en-US" altLang="en-US" sz="2200" dirty="0" smtClean="0"/>
              <a:t>12 rows of 10 pixels each</a:t>
            </a:r>
          </a:p>
          <a:p>
            <a:pPr lvl="1"/>
            <a:r>
              <a:rPr lang="en-US" altLang="en-US" sz="2200" dirty="0" smtClean="0"/>
              <a:t>Small characters are 1 row and 1 column</a:t>
            </a:r>
          </a:p>
          <a:p>
            <a:pPr lvl="1"/>
            <a:r>
              <a:rPr lang="en-US" altLang="en-US" sz="2200" dirty="0" smtClean="0"/>
              <a:t>Large characters are 2 rows and 2 columns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782"/>
          <a:stretch/>
        </p:blipFill>
        <p:spPr>
          <a:xfrm>
            <a:off x="6619360" y="3648364"/>
            <a:ext cx="2069946" cy="2057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Displaying Text in Grid Mode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647491" y="1184162"/>
            <a:ext cx="5224739" cy="4644881"/>
            <a:chOff x="2294980" y="1331074"/>
            <a:chExt cx="5224739" cy="464488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5934" y="1331074"/>
              <a:ext cx="2324100" cy="2181225"/>
            </a:xfrm>
            <a:prstGeom prst="rect">
              <a:avLst/>
            </a:prstGeom>
          </p:spPr>
        </p:pic>
        <p:sp>
          <p:nvSpPr>
            <p:cNvPr id="44037" name="TextBox 5"/>
            <p:cNvSpPr txBox="1">
              <a:spLocks noChangeArrowheads="1"/>
            </p:cNvSpPr>
            <p:nvPr/>
          </p:nvSpPr>
          <p:spPr bwMode="auto">
            <a:xfrm>
              <a:off x="6274039" y="2661990"/>
              <a:ext cx="1020379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Text to be displayed</a:t>
              </a:r>
            </a:p>
          </p:txBody>
        </p:sp>
        <p:sp>
          <p:nvSpPr>
            <p:cNvPr id="44041" name="TextBox 17"/>
            <p:cNvSpPr txBox="1">
              <a:spLocks noChangeArrowheads="1"/>
            </p:cNvSpPr>
            <p:nvPr/>
          </p:nvSpPr>
          <p:spPr bwMode="auto">
            <a:xfrm>
              <a:off x="5768491" y="4987753"/>
              <a:ext cx="1751228" cy="9541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Text </a:t>
              </a:r>
              <a:r>
                <a:rPr lang="en-US" altLang="en-US" sz="1400" dirty="0"/>
                <a:t>size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0 – small font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1 – </a:t>
              </a:r>
              <a:r>
                <a:rPr lang="en-US" altLang="en-US" sz="1400" dirty="0" smtClean="0"/>
                <a:t>small, bold </a:t>
              </a:r>
              <a:r>
                <a:rPr lang="en-US" altLang="en-US" sz="1400" dirty="0"/>
                <a:t>font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2 – large font</a:t>
              </a:r>
            </a:p>
          </p:txBody>
        </p:sp>
        <p:sp>
          <p:nvSpPr>
            <p:cNvPr id="51" name="TextBox 5"/>
            <p:cNvSpPr txBox="1">
              <a:spLocks noChangeArrowheads="1"/>
            </p:cNvSpPr>
            <p:nvPr/>
          </p:nvSpPr>
          <p:spPr bwMode="auto">
            <a:xfrm>
              <a:off x="2294980" y="2687894"/>
              <a:ext cx="1242846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Display Preview</a:t>
              </a:r>
              <a:endParaRPr lang="en-US" altLang="en-US" sz="1400" dirty="0"/>
            </a:p>
          </p:txBody>
        </p:sp>
        <p:sp>
          <p:nvSpPr>
            <p:cNvPr id="21" name="TextBox 5"/>
            <p:cNvSpPr txBox="1">
              <a:spLocks noChangeArrowheads="1"/>
            </p:cNvSpPr>
            <p:nvPr/>
          </p:nvSpPr>
          <p:spPr bwMode="auto">
            <a:xfrm>
              <a:off x="2294980" y="3843963"/>
              <a:ext cx="1828800" cy="3079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Erase Screen</a:t>
              </a:r>
              <a:endParaRPr lang="en-US" altLang="en-US" sz="1400" dirty="0"/>
            </a:p>
          </p:txBody>
        </p:sp>
        <p:sp>
          <p:nvSpPr>
            <p:cNvPr id="22" name="TextBox 5"/>
            <p:cNvSpPr txBox="1">
              <a:spLocks noChangeArrowheads="1"/>
            </p:cNvSpPr>
            <p:nvPr/>
          </p:nvSpPr>
          <p:spPr bwMode="auto">
            <a:xfrm>
              <a:off x="2294980" y="4213276"/>
              <a:ext cx="182880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Column to start display</a:t>
              </a:r>
              <a:endParaRPr lang="en-US" altLang="en-US" sz="1400" dirty="0"/>
            </a:p>
          </p:txBody>
        </p:sp>
        <p:sp>
          <p:nvSpPr>
            <p:cNvPr id="23" name="TextBox 5"/>
            <p:cNvSpPr txBox="1">
              <a:spLocks noChangeArrowheads="1"/>
            </p:cNvSpPr>
            <p:nvPr/>
          </p:nvSpPr>
          <p:spPr bwMode="auto">
            <a:xfrm>
              <a:off x="2294980" y="4801628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Row to start display</a:t>
              </a:r>
              <a:endParaRPr lang="en-US" altLang="en-US" sz="1400" dirty="0"/>
            </a:p>
          </p:txBody>
        </p:sp>
        <p:sp>
          <p:nvSpPr>
            <p:cNvPr id="24" name="TextBox 5"/>
            <p:cNvSpPr txBox="1">
              <a:spLocks noChangeArrowheads="1"/>
            </p:cNvSpPr>
            <p:nvPr/>
          </p:nvSpPr>
          <p:spPr bwMode="auto">
            <a:xfrm>
              <a:off x="2294980" y="5266520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Black/White Display</a:t>
              </a:r>
              <a:endParaRPr lang="en-US" altLang="en-US" sz="1400" dirty="0"/>
            </a:p>
          </p:txBody>
        </p:sp>
        <p:sp>
          <p:nvSpPr>
            <p:cNvPr id="25" name="TextBox 5"/>
            <p:cNvSpPr txBox="1">
              <a:spLocks noChangeArrowheads="1"/>
            </p:cNvSpPr>
            <p:nvPr/>
          </p:nvSpPr>
          <p:spPr bwMode="auto">
            <a:xfrm>
              <a:off x="2294980" y="5668178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Text Size</a:t>
              </a:r>
              <a:endParaRPr lang="en-US" altLang="en-US" sz="1400" dirty="0"/>
            </a:p>
          </p:txBody>
        </p:sp>
        <p:cxnSp>
          <p:nvCxnSpPr>
            <p:cNvPr id="8" name="Elbow Connector 7"/>
            <p:cNvCxnSpPr>
              <a:stCxn id="21" idx="3"/>
            </p:cNvCxnSpPr>
            <p:nvPr/>
          </p:nvCxnSpPr>
          <p:spPr>
            <a:xfrm flipV="1">
              <a:off x="4123780" y="3419055"/>
              <a:ext cx="407268" cy="5788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5400000" flipH="1" flipV="1">
              <a:off x="3966993" y="3575842"/>
              <a:ext cx="1052738" cy="739165"/>
            </a:xfrm>
            <a:prstGeom prst="bentConnector3">
              <a:avLst>
                <a:gd name="adj1" fmla="val -3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23" idx="3"/>
            </p:cNvCxnSpPr>
            <p:nvPr/>
          </p:nvCxnSpPr>
          <p:spPr>
            <a:xfrm flipV="1">
              <a:off x="4123780" y="3419055"/>
              <a:ext cx="1072382" cy="15364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24" idx="3"/>
            </p:cNvCxnSpPr>
            <p:nvPr/>
          </p:nvCxnSpPr>
          <p:spPr>
            <a:xfrm flipV="1">
              <a:off x="4123780" y="3419055"/>
              <a:ext cx="1331447" cy="20013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25" idx="3"/>
            </p:cNvCxnSpPr>
            <p:nvPr/>
          </p:nvCxnSpPr>
          <p:spPr>
            <a:xfrm flipV="1">
              <a:off x="4123780" y="3419055"/>
              <a:ext cx="1567139" cy="24030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51" idx="0"/>
            </p:cNvCxnSpPr>
            <p:nvPr/>
          </p:nvCxnSpPr>
          <p:spPr>
            <a:xfrm rot="16200000" flipH="1">
              <a:off x="3458452" y="2145845"/>
              <a:ext cx="2" cy="1084100"/>
            </a:xfrm>
            <a:prstGeom prst="bentConnector4">
              <a:avLst>
                <a:gd name="adj1" fmla="val -11430000000"/>
                <a:gd name="adj2" fmla="val 786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44037" idx="2"/>
            </p:cNvCxnSpPr>
            <p:nvPr/>
          </p:nvCxnSpPr>
          <p:spPr>
            <a:xfrm rot="5400000" flipH="1">
              <a:off x="6086719" y="2487700"/>
              <a:ext cx="523218" cy="871802"/>
            </a:xfrm>
            <a:prstGeom prst="bentConnector4">
              <a:avLst>
                <a:gd name="adj1" fmla="val -43691"/>
                <a:gd name="adj2" fmla="val 792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3645427" y="3135016"/>
            <a:ext cx="124284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Switch Modes</a:t>
            </a:r>
            <a:endParaRPr lang="en-US" altLang="en-US" sz="1400" dirty="0"/>
          </a:p>
        </p:txBody>
      </p:sp>
      <p:cxnSp>
        <p:nvCxnSpPr>
          <p:cNvPr id="47" name="Elbow Connector 46"/>
          <p:cNvCxnSpPr>
            <a:stCxn id="58" idx="3"/>
          </p:cNvCxnSpPr>
          <p:nvPr/>
        </p:nvCxnSpPr>
        <p:spPr>
          <a:xfrm flipV="1">
            <a:off x="4888273" y="3221968"/>
            <a:ext cx="462677" cy="1746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5133" y="1607487"/>
            <a:ext cx="3321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 </a:t>
            </a:r>
          </a:p>
          <a:p>
            <a:r>
              <a:rPr lang="en-US" dirty="0" smtClean="0"/>
              <a:t>Pick Display Block</a:t>
            </a:r>
          </a:p>
          <a:p>
            <a:endParaRPr lang="en-US" b="1" dirty="0" smtClean="0"/>
          </a:p>
          <a:p>
            <a:r>
              <a:rPr lang="en-US" b="1" dirty="0" smtClean="0"/>
              <a:t>Step 2:</a:t>
            </a:r>
          </a:p>
          <a:p>
            <a:r>
              <a:rPr lang="en-US" dirty="0"/>
              <a:t>C</a:t>
            </a:r>
            <a:r>
              <a:rPr lang="en-US" dirty="0" smtClean="0"/>
              <a:t>lick on “Switch Modes” icon and hover over “text”. Then click on “grid”. The icon will change into a square with dots.</a:t>
            </a:r>
          </a:p>
          <a:p>
            <a:endParaRPr lang="en-US" b="1" dirty="0" smtClean="0"/>
          </a:p>
          <a:p>
            <a:r>
              <a:rPr lang="en-US" b="1" dirty="0" smtClean="0"/>
              <a:t>Step 3:</a:t>
            </a:r>
            <a:endParaRPr lang="en-US" dirty="0"/>
          </a:p>
          <a:p>
            <a:r>
              <a:rPr lang="en-US" dirty="0" smtClean="0"/>
              <a:t>Use the box on the top right to enter the text you want to display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BLOCK </a:t>
            </a:r>
            <a:r>
              <a:rPr lang="en-US" altLang="en-US" dirty="0" smtClean="0"/>
              <a:t>CHALLENGE 1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Can you write a program to display text in the middle of the screen?</a:t>
            </a:r>
          </a:p>
          <a:p>
            <a:pPr lvl="1"/>
            <a:r>
              <a:rPr lang="en-US" altLang="en-US" smtClean="0"/>
              <a:t>Display “Hello World”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Make the display block run for 3 seconds</a:t>
            </a:r>
          </a:p>
          <a:p>
            <a:endParaRPr lang="en-US" altLang="en-US" smtClean="0"/>
          </a:p>
          <a:p>
            <a:r>
              <a:rPr lang="en-US" altLang="en-US" smtClean="0"/>
              <a:t>Can you also move while doing this?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49622" y="152718"/>
            <a:ext cx="8245475" cy="1371600"/>
          </a:xfrm>
        </p:spPr>
        <p:txBody>
          <a:bodyPr/>
          <a:lstStyle/>
          <a:p>
            <a:r>
              <a:rPr lang="en-US" altLang="en-US" dirty="0" smtClean="0"/>
              <a:t>Challenge 1 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8" y="1573306"/>
            <a:ext cx="6587429" cy="368449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2: Two lines of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what if you want “Hello” to appear on one line and “World” to appear on the next line?</a:t>
            </a:r>
          </a:p>
          <a:p>
            <a:endParaRPr lang="en-US" dirty="0"/>
          </a:p>
          <a:p>
            <a:r>
              <a:rPr lang="en-US" dirty="0" smtClean="0"/>
              <a:t>Hint: You will use two display blocks and don’t clear the screen on the second display block otherwise the first word will disappear!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4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Solution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" r="1617"/>
          <a:stretch/>
        </p:blipFill>
        <p:spPr>
          <a:xfrm>
            <a:off x="84211" y="1105647"/>
            <a:ext cx="8686800" cy="467032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6446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6332</TotalTime>
  <Words>697</Words>
  <Application>Microsoft Macintosh PowerPoint</Application>
  <PresentationFormat>On-screen Show (4:3)</PresentationFormat>
  <Paragraphs>117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 Black</vt:lpstr>
      <vt:lpstr>Calibri</vt:lpstr>
      <vt:lpstr>Calibri Light</vt:lpstr>
      <vt:lpstr>Helvetica Neue</vt:lpstr>
      <vt:lpstr>Tahoma</vt:lpstr>
      <vt:lpstr>Arial</vt:lpstr>
      <vt:lpstr>Custom Design</vt:lpstr>
      <vt:lpstr>beginner</vt:lpstr>
      <vt:lpstr>1_Custom Design</vt:lpstr>
      <vt:lpstr>BEGINNER PROGRAMMING LESSON</vt:lpstr>
      <vt:lpstr>LESSON OBJECTIVES</vt:lpstr>
      <vt:lpstr>Display Block</vt:lpstr>
      <vt:lpstr>MORE ON Display Blocks</vt:lpstr>
      <vt:lpstr>Displaying Text in Grid Mode</vt:lpstr>
      <vt:lpstr>DISPLAY BLOCK CHALLENGE 1</vt:lpstr>
      <vt:lpstr>Challenge 1 solution</vt:lpstr>
      <vt:lpstr>CHALLENGE 2: Two lines of Text</vt:lpstr>
      <vt:lpstr>Challenge 2 Solution</vt:lpstr>
      <vt:lpstr>Displaying an image in PIXEL Mode</vt:lpstr>
      <vt:lpstr>DISPLAY BLOCK CHALLENGE 3</vt:lpstr>
      <vt:lpstr>CHALLENGE 3 Solution</vt:lpstr>
      <vt:lpstr>Discussion Guide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Srinivasan Seshan</cp:lastModifiedBy>
  <cp:revision>5</cp:revision>
  <cp:lastPrinted>2015-11-14T12:58:37Z</cp:lastPrinted>
  <dcterms:created xsi:type="dcterms:W3CDTF">2014-08-07T02:19:13Z</dcterms:created>
  <dcterms:modified xsi:type="dcterms:W3CDTF">2016-07-04T16:35:43Z</dcterms:modified>
</cp:coreProperties>
</file>