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3"/>
  </p:normalViewPr>
  <p:slideViewPr>
    <p:cSldViewPr snapToGrid="0" snapToObjects="1">
      <p:cViewPr varScale="1">
        <p:scale>
          <a:sx n="122" d="100"/>
          <a:sy n="122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7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By Sanjay and Arvind </a:t>
            </a:r>
            <a:r>
              <a:rPr lang="en-US" sz="1800" dirty="0" err="1" smtClean="0"/>
              <a:t>Seshan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A0D7D6FF-7806-AF4B-A283-BAC314E28DA7}" type="datetime1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C82B57B-AED5-6540-96EE-44753627E99C}" type="datetime1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287D-4E32-8345-A988-A637E9BA65B0}" type="datetime1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0AE-EFB8-9F45-B911-9D68B05AFF42}" type="datetime1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A879-5430-A647-9088-98E586D38E20}" type="datetime1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8356-0B70-AE49-83EC-FE0DFFA1272B}" type="datetime1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8EB3-EB6A-EB4C-9054-BF4C77D776E0}" type="datetime1">
              <a:rPr lang="en-US" smtClean="0"/>
              <a:t>7/3/16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938A-3C66-0141-AC70-BA2A5D9EE584}" type="datetime1">
              <a:rPr lang="en-US" smtClean="0"/>
              <a:t>7/3/16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7350-B647-5C43-BAFD-ECB486045522}" type="datetime1">
              <a:rPr lang="en-US" smtClean="0"/>
              <a:t>7/3/16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2756-D57E-F34F-A19A-C5370172EE63}" type="datetime1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7B426232-38CB-1A47-9E73-5423FFCAD209}" type="datetime1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4AEA-79BF-C248-B858-8D0CDEAA1103}" type="datetime1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BB54-8E19-634E-BFE0-09D2B37A7CFC}" type="datetime1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86DE-A53D-434E-BEF9-2CF92E7B5B7E}" type="datetime1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8319551-7271-E644-9B2B-7729038CAC57}" type="datetime1">
              <a:rPr lang="en-US" smtClean="0"/>
              <a:t>7/3/16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CED28D00-C264-514C-8B2F-FCB215709720}" type="datetime1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88AEB27E-BE48-A34A-B1A9-05318CF5B8B2}" type="datetime1">
              <a:rPr lang="en-US" smtClean="0"/>
              <a:t>7/3/16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A4F1EB8-6A3A-8441-853D-A8A1602BFBC8}" type="datetime1">
              <a:rPr lang="en-US" smtClean="0"/>
              <a:t>7/3/16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A4E9EF99-0867-FA42-8E36-E5F32E4FB5B7}" type="datetime1">
              <a:rPr lang="en-US" smtClean="0"/>
              <a:t>7/3/16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87517FE2-9CAE-094F-8434-97D4B031A73F}" type="datetime1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67CBA54D-EB26-7F45-A39D-399891202CF5}" type="datetime1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94D44-1C4A-CE4E-8D66-831A93CF23A8}" type="datetime1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the EV3 Brick and Software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en-US" dirty="0" smtClean="0"/>
              <a:t>Useful Icons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67712"/>
            <a:ext cx="70125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List Programs in Project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List of 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all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programs in the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project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Select: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he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cursor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looks like an arrow and you can pick specific blocks or areas of the screen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Pan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The cursor looks like a hand.  When you click and move the mouse, you can move through the program when it goes beyond one screen.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Comments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:  C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lick on this icon to create the comment box</a:t>
            </a:r>
            <a:endParaRPr lang="en-US" dirty="0" smtClean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Save </a:t>
            </a:r>
            <a:r>
              <a:rPr lang="en-US" b="1" dirty="0">
                <a:latin typeface="Calibri" panose="020F0502020204030204" pitchFamily="34" charset="0"/>
              </a:rPr>
              <a:t>Project</a:t>
            </a:r>
            <a:r>
              <a:rPr lang="en-US" dirty="0">
                <a:latin typeface="Calibri" panose="020F0502020204030204" pitchFamily="34" charset="0"/>
              </a:rPr>
              <a:t>: S</a:t>
            </a:r>
            <a:r>
              <a:rPr lang="en-US" dirty="0" smtClean="0">
                <a:latin typeface="Calibri" panose="020F0502020204030204" pitchFamily="34" charset="0"/>
              </a:rPr>
              <a:t>ave </a:t>
            </a:r>
            <a:r>
              <a:rPr lang="en-US" dirty="0">
                <a:latin typeface="Calibri" panose="020F0502020204030204" pitchFamily="34" charset="0"/>
              </a:rPr>
              <a:t>the current version of your </a:t>
            </a:r>
            <a:r>
              <a:rPr lang="en-US" dirty="0" smtClean="0">
                <a:latin typeface="Calibri" panose="020F0502020204030204" pitchFamily="34" charset="0"/>
              </a:rPr>
              <a:t>project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Undo </a:t>
            </a:r>
            <a:r>
              <a:rPr lang="en-US" b="1" dirty="0">
                <a:latin typeface="Calibri" panose="020F0502020204030204" pitchFamily="34" charset="0"/>
              </a:rPr>
              <a:t>and Redo</a:t>
            </a:r>
            <a:r>
              <a:rPr lang="en-US" dirty="0">
                <a:latin typeface="Calibri" panose="020F0502020204030204" pitchFamily="34" charset="0"/>
              </a:rPr>
              <a:t>: U</a:t>
            </a:r>
            <a:r>
              <a:rPr lang="en-US" dirty="0" smtClean="0">
                <a:latin typeface="Calibri" panose="020F0502020204030204" pitchFamily="34" charset="0"/>
              </a:rPr>
              <a:t>ndo </a:t>
            </a:r>
            <a:r>
              <a:rPr lang="en-US" dirty="0">
                <a:latin typeface="Calibri" panose="020F0502020204030204" pitchFamily="34" charset="0"/>
              </a:rPr>
              <a:t>or redo the last </a:t>
            </a:r>
            <a:r>
              <a:rPr lang="en-US" dirty="0" smtClean="0">
                <a:latin typeface="Calibri" panose="020F0502020204030204" pitchFamily="34" charset="0"/>
              </a:rPr>
              <a:t>actions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Zoom </a:t>
            </a:r>
            <a:r>
              <a:rPr lang="en-US" b="1" dirty="0">
                <a:latin typeface="Calibri" panose="020F0502020204030204" pitchFamily="34" charset="0"/>
              </a:rPr>
              <a:t>Out, Zoom In, and Reset Zoom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Use to decrease, increase or reset the magnification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876" t="-2413" b="86848"/>
          <a:stretch/>
        </p:blipFill>
        <p:spPr>
          <a:xfrm>
            <a:off x="1080182" y="812800"/>
            <a:ext cx="5945776" cy="1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50571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625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3244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3116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818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109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4045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EV3 Blocks: Colored Tabs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62653"/>
            <a:ext cx="2691116" cy="923330"/>
          </a:xfrm>
          <a:prstGeom prst="rect">
            <a:avLst/>
          </a:prstGeom>
          <a:solidFill>
            <a:srgbClr val="00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ACTION BLOCKS</a:t>
            </a:r>
          </a:p>
          <a:p>
            <a:pPr algn="ctr"/>
            <a:r>
              <a:rPr lang="en-US" dirty="0" smtClean="0"/>
              <a:t>Move, Large &amp; Medium Motor, Display…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4807" y="1062653"/>
            <a:ext cx="2691116" cy="92333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FLOW BLOCKS</a:t>
            </a:r>
          </a:p>
          <a:p>
            <a:pPr algn="ctr"/>
            <a:r>
              <a:rPr lang="en-US" dirty="0" smtClean="0"/>
              <a:t>Start, Wait, Loop, Switch, Loop Interrupt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4156" y="1062653"/>
            <a:ext cx="269111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BLOCKS</a:t>
            </a:r>
          </a:p>
          <a:p>
            <a:pPr algn="ctr"/>
            <a:r>
              <a:rPr lang="en-US" dirty="0" smtClean="0"/>
              <a:t>Brick Buttons, Gyro, Color, Ultrasonic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459" y="4770009"/>
            <a:ext cx="2691116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OPERATIONS</a:t>
            </a:r>
          </a:p>
          <a:p>
            <a:pPr algn="ctr"/>
            <a:r>
              <a:rPr lang="en-US" dirty="0" smtClean="0"/>
              <a:t>Variables, Array, Logic, Math, Compare…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2" y="2500884"/>
            <a:ext cx="7395649" cy="17638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3807" y="4770009"/>
            <a:ext cx="2691116" cy="923330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ADVANCED BLOCKS</a:t>
            </a:r>
          </a:p>
          <a:p>
            <a:pPr algn="ctr"/>
            <a:r>
              <a:rPr lang="en-US" dirty="0" smtClean="0"/>
              <a:t>Data Logging, Unregulated Motor…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67323" y="4770009"/>
            <a:ext cx="2691116" cy="923330"/>
          </a:xfrm>
          <a:prstGeom prst="rect">
            <a:avLst/>
          </a:prstGeom>
          <a:solidFill>
            <a:srgbClr val="6BD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BLOCKS</a:t>
            </a:r>
          </a:p>
          <a:p>
            <a:pPr algn="ctr"/>
            <a:r>
              <a:rPr lang="en-US" dirty="0" smtClean="0"/>
              <a:t>Custom Blocks you create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05906" y="161189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1651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84376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19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22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85103" y="5324007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70048" y="2560320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33143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85260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78835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54891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25229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dirty="0" smtClean="0"/>
              <a:t>Author: Sanjay and Arvind </a:t>
            </a:r>
            <a:r>
              <a:rPr lang="en-US" dirty="0" err="1" smtClean="0"/>
              <a:t>Seshan</a:t>
            </a:r>
            <a:endParaRPr lang="en-US" dirty="0"/>
          </a:p>
          <a:p>
            <a:r>
              <a:rPr lang="en-US" dirty="0" smtClean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the EV3 brick operates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the main components of the EV3 software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“Brick” Buttons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69913" indent="-569913"/>
            <a:r>
              <a:rPr lang="en-US" dirty="0"/>
              <a:t>1 = </a:t>
            </a:r>
            <a:r>
              <a:rPr lang="en-US" dirty="0" smtClean="0"/>
              <a:t>Back</a:t>
            </a:r>
            <a:br>
              <a:rPr lang="en-US" dirty="0" smtClean="0"/>
            </a:br>
            <a:r>
              <a:rPr lang="en-US" b="0" dirty="0" smtClean="0"/>
              <a:t>Undo</a:t>
            </a:r>
            <a:br>
              <a:rPr lang="en-US" b="0" dirty="0" smtClean="0"/>
            </a:br>
            <a:r>
              <a:rPr lang="en-US" b="0" dirty="0" smtClean="0"/>
              <a:t>Stop Program</a:t>
            </a:r>
            <a:br>
              <a:rPr lang="en-US" b="0" dirty="0" smtClean="0"/>
            </a:br>
            <a:r>
              <a:rPr lang="en-US" b="0" dirty="0" smtClean="0"/>
              <a:t>Turn robot off</a:t>
            </a:r>
            <a:endParaRPr lang="en-US" b="0" dirty="0"/>
          </a:p>
          <a:p>
            <a:pPr marL="569913" indent="-569913"/>
            <a:r>
              <a:rPr lang="en-US" dirty="0"/>
              <a:t>2 = Center </a:t>
            </a:r>
            <a:r>
              <a:rPr lang="en-US" dirty="0" smtClean="0"/>
              <a:t>Button</a:t>
            </a:r>
            <a:br>
              <a:rPr lang="en-US" dirty="0" smtClean="0"/>
            </a:br>
            <a:r>
              <a:rPr lang="en-US" b="0" dirty="0" smtClean="0"/>
              <a:t>Select options</a:t>
            </a:r>
            <a:br>
              <a:rPr lang="en-US" b="0" dirty="0" smtClean="0"/>
            </a:br>
            <a:r>
              <a:rPr lang="en-US" b="0" dirty="0" smtClean="0"/>
              <a:t>Run Program</a:t>
            </a:r>
            <a:br>
              <a:rPr lang="en-US" b="0" dirty="0" smtClean="0"/>
            </a:br>
            <a:r>
              <a:rPr lang="en-US" b="0" dirty="0" smtClean="0"/>
              <a:t>Turn robot on</a:t>
            </a:r>
            <a:endParaRPr lang="en-US" b="0" dirty="0"/>
          </a:p>
          <a:p>
            <a:pPr marL="569913" indent="-569913"/>
            <a:r>
              <a:rPr lang="en-US" dirty="0"/>
              <a:t>3 = </a:t>
            </a:r>
            <a:r>
              <a:rPr lang="en-US" dirty="0" smtClean="0"/>
              <a:t>L, R, </a:t>
            </a:r>
            <a:r>
              <a:rPr lang="en-US" dirty="0"/>
              <a:t>Up, Down</a:t>
            </a:r>
            <a:r>
              <a:rPr lang="en-US" b="0" dirty="0"/>
              <a:t>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Navigate </a:t>
            </a:r>
            <a:r>
              <a:rPr lang="en-US" b="0" dirty="0"/>
              <a:t>menus</a:t>
            </a:r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73" r="16884"/>
          <a:stretch/>
        </p:blipFill>
        <p:spPr>
          <a:xfrm>
            <a:off x="4444677" y="1063997"/>
            <a:ext cx="3670828" cy="55248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“Brick” Screen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3232" y="1002742"/>
            <a:ext cx="4279443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/>
              <a:t>Tabs on </a:t>
            </a:r>
            <a:r>
              <a:rPr lang="en-US" sz="2000" b="1" dirty="0" smtClean="0"/>
              <a:t>Screen</a:t>
            </a:r>
          </a:p>
          <a:p>
            <a:pPr eaLnBrk="1" hangingPunct="1"/>
            <a:endParaRPr lang="en-US" sz="2000" b="1" dirty="0"/>
          </a:p>
          <a:p>
            <a:pPr marL="457200" indent="-457200" eaLnBrk="1" hangingPunct="1">
              <a:buAutoNum type="arabicPeriod"/>
            </a:pPr>
            <a:r>
              <a:rPr lang="en-US" sz="2000" b="1" dirty="0" smtClean="0"/>
              <a:t>Run Recent</a:t>
            </a:r>
            <a:br>
              <a:rPr lang="en-US" sz="2000" b="1" dirty="0" smtClean="0"/>
            </a:br>
            <a:r>
              <a:rPr lang="en-US" sz="2000" dirty="0" smtClean="0"/>
              <a:t>Find programs you ran recently</a:t>
            </a:r>
            <a:endParaRPr lang="en-US" sz="2000" dirty="0"/>
          </a:p>
          <a:p>
            <a:pPr eaLnBrk="1" hangingPunct="1"/>
            <a:endParaRPr lang="en-US" sz="2000" dirty="0" smtClean="0"/>
          </a:p>
          <a:p>
            <a:pPr marL="452438" indent="-452438" defTabSz="511175" eaLnBrk="1" hangingPunct="1"/>
            <a:r>
              <a:rPr lang="en-US" sz="2000" b="1" dirty="0" smtClean="0"/>
              <a:t>2.  </a:t>
            </a:r>
            <a:r>
              <a:rPr lang="en-US" sz="2000" b="1" dirty="0"/>
              <a:t>File </a:t>
            </a:r>
            <a:r>
              <a:rPr lang="en-US" sz="2000" b="1" dirty="0" smtClean="0"/>
              <a:t>Navigation</a:t>
            </a:r>
            <a:br>
              <a:rPr lang="en-US" sz="2000" b="1" dirty="0" smtClean="0"/>
            </a:br>
            <a:r>
              <a:rPr lang="en-US" sz="2000" dirty="0" smtClean="0"/>
              <a:t>Find all programs by project</a:t>
            </a:r>
            <a:endParaRPr lang="en-US" sz="2000" dirty="0"/>
          </a:p>
          <a:p>
            <a:pPr eaLnBrk="1" hangingPunct="1"/>
            <a:endParaRPr lang="en-US" sz="2000" dirty="0" smtClean="0"/>
          </a:p>
          <a:p>
            <a:pPr marL="452438" indent="-452438" eaLnBrk="1" hangingPunct="1"/>
            <a:r>
              <a:rPr lang="en-US" sz="2000" b="1" dirty="0" smtClean="0"/>
              <a:t>3.  </a:t>
            </a:r>
            <a:r>
              <a:rPr lang="en-US" sz="2000" b="1" dirty="0"/>
              <a:t>Brick </a:t>
            </a:r>
            <a:r>
              <a:rPr lang="en-US" sz="2000" b="1" dirty="0" smtClean="0"/>
              <a:t>Apps</a:t>
            </a:r>
            <a:br>
              <a:rPr lang="en-US" sz="2000" b="1" dirty="0" smtClean="0"/>
            </a:br>
            <a:r>
              <a:rPr lang="en-US" sz="2000" dirty="0" smtClean="0"/>
              <a:t>Port views</a:t>
            </a:r>
            <a:endParaRPr lang="en-US" sz="2000" dirty="0"/>
          </a:p>
          <a:p>
            <a:pPr eaLnBrk="1" hangingPunct="1"/>
            <a:endParaRPr lang="en-US" sz="2000" dirty="0" smtClean="0"/>
          </a:p>
          <a:p>
            <a:pPr marL="452438" indent="-452438" eaLnBrk="1" hangingPunct="1"/>
            <a:r>
              <a:rPr lang="en-US" sz="2000" b="1" dirty="0" smtClean="0"/>
              <a:t>4.  Settings</a:t>
            </a:r>
            <a:br>
              <a:rPr lang="en-US" sz="2000" b="1" dirty="0" smtClean="0"/>
            </a:br>
            <a:r>
              <a:rPr lang="en-US" sz="2000" dirty="0" smtClean="0"/>
              <a:t>Bluetooth, </a:t>
            </a:r>
            <a:r>
              <a:rPr lang="en-US" sz="2000" dirty="0" err="1" smtClean="0"/>
              <a:t>Wifi</a:t>
            </a:r>
            <a:r>
              <a:rPr lang="en-US" sz="2000" dirty="0" smtClean="0"/>
              <a:t>, Volume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93265" y="1002742"/>
            <a:ext cx="4084673" cy="2864860"/>
            <a:chOff x="204807" y="1706645"/>
            <a:chExt cx="4084673" cy="2864860"/>
          </a:xfrm>
        </p:grpSpPr>
        <p:pic>
          <p:nvPicPr>
            <p:cNvPr id="26" name="Picture 25" descr="Screen Shot 2014-09-13 at 5.26.2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2"/>
            <a:stretch/>
          </p:blipFill>
          <p:spPr>
            <a:xfrm>
              <a:off x="204807" y="1706645"/>
              <a:ext cx="4084673" cy="2864860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132395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685219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81838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834663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Ports, Sensors, motors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841532" cy="283845"/>
          </a:xfrm>
        </p:spPr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4445"/>
            <a:ext cx="88265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263043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Ports 1, 2, 3, 4 = Sensors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Ports A, B, C, D = Motors</a:t>
            </a:r>
          </a:p>
          <a:p>
            <a:endParaRPr lang="en-US" dirty="0"/>
          </a:p>
          <a:p>
            <a:r>
              <a:rPr lang="en-US" dirty="0" smtClean="0"/>
              <a:t>Default setup assumes Right Motor in C, Left Motor in B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24032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1899" y="5093364"/>
            <a:ext cx="13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setup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346960" y="5302229"/>
            <a:ext cx="579120" cy="43746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Front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" y="1141084"/>
            <a:ext cx="8341410" cy="5066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97" y="2336466"/>
            <a:ext cx="259272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New Project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826265"/>
            <a:ext cx="2592729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Saved Project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06922" y="1826265"/>
            <a:ext cx="462986" cy="462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608497" y="1516175"/>
            <a:ext cx="3277703" cy="494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1" y="104979"/>
            <a:ext cx="8009521" cy="1371600"/>
          </a:xfrm>
        </p:spPr>
        <p:txBody>
          <a:bodyPr/>
          <a:lstStyle/>
          <a:p>
            <a:r>
              <a:rPr lang="en-US" dirty="0" smtClean="0"/>
              <a:t>EV3 Software: Starting A new program</a:t>
            </a:r>
            <a:endParaRPr lang="en-US" dirty="0"/>
          </a:p>
        </p:txBody>
      </p:sp>
      <p:pic>
        <p:nvPicPr>
          <p:cNvPr id="3" name="Picture 2" descr="Screen Shot 2014-08-07 at 10.42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3" y="1283089"/>
            <a:ext cx="3822700" cy="10922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5" idx="3"/>
          </p:cNvCxnSpPr>
          <p:nvPr/>
        </p:nvCxnSpPr>
        <p:spPr>
          <a:xfrm flipV="1">
            <a:off x="1813679" y="1739048"/>
            <a:ext cx="1186319" cy="3231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426" y="1739048"/>
            <a:ext cx="166625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Opened Projects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3799840" y="1615508"/>
            <a:ext cx="2629491" cy="51692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29331" y="1430842"/>
            <a:ext cx="227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Opened Programs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41800" y="1246178"/>
            <a:ext cx="2324671" cy="4928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3339" y="1061511"/>
            <a:ext cx="21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Project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45000" y="2167771"/>
            <a:ext cx="223759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66470" y="1983103"/>
            <a:ext cx="21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Program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971389" y="2202017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779" y="2679393"/>
            <a:ext cx="212585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 Properties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 descr="Screen Shot 2014-08-07 at 10.4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4" y="2395609"/>
            <a:ext cx="6453949" cy="403625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2123789" y="5010819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6355" y="5289745"/>
            <a:ext cx="212585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of programs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VS.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5158"/>
            <a:ext cx="8245474" cy="5374821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smtClean="0"/>
              <a:t>You will start by creating a PROJECT which has a .ev3 extension. </a:t>
            </a:r>
            <a:r>
              <a:rPr lang="en-US" sz="2600" b="0" dirty="0"/>
              <a:t>You change the name of a project by using the Save Project As option </a:t>
            </a:r>
            <a:r>
              <a:rPr lang="en-US" sz="2600" b="0" dirty="0" smtClean="0"/>
              <a:t>from </a:t>
            </a:r>
            <a:r>
              <a:rPr lang="en-US" sz="2600" b="0" dirty="0" smtClean="0"/>
              <a:t>the </a:t>
            </a:r>
            <a:r>
              <a:rPr lang="en-US" sz="2600" b="0" dirty="0"/>
              <a:t>File menu</a:t>
            </a:r>
            <a:r>
              <a:rPr lang="en-US" sz="2600" b="0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smtClean="0"/>
              <a:t>You will write many PROGRAMS as part of each PROJECT file. </a:t>
            </a:r>
            <a:r>
              <a:rPr lang="en-US" sz="2600" b="0" dirty="0"/>
              <a:t>You change the name of a program within a project by doubling clicking on the </a:t>
            </a:r>
            <a:r>
              <a:rPr lang="en-US" sz="2600" b="0" dirty="0" smtClean="0"/>
              <a:t>program’s </a:t>
            </a:r>
            <a:r>
              <a:rPr lang="en-US" sz="2600" b="0" dirty="0"/>
              <a:t>tab and typing in a new name</a:t>
            </a:r>
            <a:r>
              <a:rPr lang="en-US" sz="2600" b="0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smtClean="0"/>
              <a:t>Note: If there </a:t>
            </a:r>
            <a:r>
              <a:rPr lang="en-US" sz="2600" b="0" dirty="0"/>
              <a:t>is an * next to the project name, you have made changes to the project </a:t>
            </a:r>
            <a:r>
              <a:rPr lang="en-US" sz="2600" b="0" dirty="0" smtClean="0"/>
              <a:t>and you have not </a:t>
            </a:r>
            <a:r>
              <a:rPr lang="en-US" sz="2600" b="0" dirty="0"/>
              <a:t>yet </a:t>
            </a:r>
            <a:r>
              <a:rPr lang="en-US" sz="2600" b="0" dirty="0" smtClean="0"/>
              <a:t>saved yet.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dirty="0" smtClean="0"/>
              <a:t>There is a “x” next to project and program names.  Clicking on it simply closes the file (it does not get deleted).</a:t>
            </a:r>
          </a:p>
          <a:p>
            <a:endParaRPr lang="en-US" sz="2600" b="0" dirty="0"/>
          </a:p>
          <a:p>
            <a:r>
              <a:rPr lang="en-US" sz="2600" b="0" dirty="0" smtClean="0"/>
              <a:t>Here are some common file extensions in the EV3:</a:t>
            </a:r>
            <a:endParaRPr lang="en-US" sz="2600" b="0" dirty="0"/>
          </a:p>
          <a:p>
            <a:pPr lvl="1"/>
            <a:r>
              <a:rPr lang="en-US" sz="2600" b="0" dirty="0"/>
              <a:t>Programs (.ev3p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Images </a:t>
            </a:r>
            <a:r>
              <a:rPr lang="en-US" sz="2600" b="0" dirty="0"/>
              <a:t>(.</a:t>
            </a:r>
            <a:r>
              <a:rPr lang="en-US" sz="2600" b="0" dirty="0" err="1"/>
              <a:t>rgf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Sounds </a:t>
            </a:r>
            <a:r>
              <a:rPr lang="en-US" sz="2600" b="0" dirty="0"/>
              <a:t>(.</a:t>
            </a:r>
            <a:r>
              <a:rPr lang="en-US" sz="2600" b="0" dirty="0" err="1"/>
              <a:t>rsf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Text </a:t>
            </a:r>
            <a:r>
              <a:rPr lang="en-US" sz="2600" b="0" dirty="0"/>
              <a:t>(.rtf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Projects (.ev3) – the only type of file you can open with the EV3 software</a:t>
            </a:r>
          </a:p>
          <a:p>
            <a:pPr lvl="1"/>
            <a:r>
              <a:rPr lang="en-US" sz="2600" b="0" dirty="0" smtClean="0"/>
              <a:t>Import file (.ev3s) – can be imported by an EV3 project</a:t>
            </a:r>
            <a:endParaRPr lang="en-US" sz="2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Software: </a:t>
            </a:r>
            <a:br>
              <a:rPr lang="en-US" dirty="0" smtClean="0"/>
            </a:br>
            <a:r>
              <a:rPr lang="en-US" dirty="0" smtClean="0"/>
              <a:t>Programming screen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336048" y="1674412"/>
            <a:ext cx="6358775" cy="4324537"/>
            <a:chOff x="1336048" y="1674412"/>
            <a:chExt cx="6358775" cy="43245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48" y="1674412"/>
              <a:ext cx="6358775" cy="34268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1" y="4283431"/>
              <a:ext cx="2286560" cy="92097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350645" y="5166535"/>
              <a:ext cx="4005944" cy="830997"/>
            </a:xfrm>
            <a:prstGeom prst="rect">
              <a:avLst/>
            </a:prstGeom>
            <a:solidFill>
              <a:srgbClr val="F5C20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Programming Blocks in </a:t>
              </a:r>
            </a:p>
            <a:p>
              <a:pPr algn="ctr"/>
              <a:r>
                <a:rPr lang="en-US" sz="2400" dirty="0" smtClean="0"/>
                <a:t>6 Colored Tabs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7651" y="2430377"/>
              <a:ext cx="2069821" cy="1200328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Programming Area or Canvas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4903" y="5167952"/>
              <a:ext cx="2286560" cy="83099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Brick Status &amp; Downloading</a:t>
              </a:r>
              <a:endParaRPr lang="en-US" sz="240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8</TotalTime>
  <Words>663</Words>
  <Application>Microsoft Macintosh PowerPoint</Application>
  <PresentationFormat>On-screen Show (4:3)</PresentationFormat>
  <Paragraphs>136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 Black</vt:lpstr>
      <vt:lpstr>Calibri</vt:lpstr>
      <vt:lpstr>Calibri Light</vt:lpstr>
      <vt:lpstr>Helvetica Neue</vt:lpstr>
      <vt:lpstr>ＭＳ Ｐゴシック</vt:lpstr>
      <vt:lpstr>Tahoma</vt:lpstr>
      <vt:lpstr>Times New Roman</vt:lpstr>
      <vt:lpstr>Arial</vt:lpstr>
      <vt:lpstr>beginner</vt:lpstr>
      <vt:lpstr>Custom Design</vt:lpstr>
      <vt:lpstr>BEGINNER PROGRAMMING LESSON</vt:lpstr>
      <vt:lpstr>Lesson Objectives</vt:lpstr>
      <vt:lpstr>The “Brick” Buttons</vt:lpstr>
      <vt:lpstr>The “Brick” Screen</vt:lpstr>
      <vt:lpstr>Ports, Sensors, motors</vt:lpstr>
      <vt:lpstr>EV3 Software</vt:lpstr>
      <vt:lpstr>EV3 Software: Starting A new program</vt:lpstr>
      <vt:lpstr>PROJECTS VS. PROGRAMS</vt:lpstr>
      <vt:lpstr>EV3 Software:  Programming screen</vt:lpstr>
      <vt:lpstr>Useful Icons</vt:lpstr>
      <vt:lpstr>EV3 Blocks: Colored Tabs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</cp:revision>
  <dcterms:created xsi:type="dcterms:W3CDTF">2016-07-04T02:35:12Z</dcterms:created>
  <dcterms:modified xsi:type="dcterms:W3CDTF">2016-07-04T02:43:14Z</dcterms:modified>
</cp:coreProperties>
</file>