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FFF-3180-B14B-B5E5-26BA2D43A53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08AF-0752-9648-9B26-1313BE9BBFC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C50-32B4-714D-A95A-A20F643D959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52-628E-F14A-A84F-D6C3117A028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7A79-8C4D-6841-A406-FE765EC9A82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789-49FB-7442-B3B8-9CC0C5250B6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36A-AD42-0D41-807A-C785035DECE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DC0-0E3E-4E4F-9D65-0A062092EE9F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34A8-898F-D042-81C5-87B9B7317C9D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457-B71C-5143-826A-B48C11D3198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3294-A232-044D-BA94-ACD8E6488E6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0AC6-3446-034C-AC71-AAAF263EC69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0225-8752-564D-91D0-3CAA192F1D5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D2F1-1454-DC49-880E-D3AD9E72360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EDF-D75E-9648-A22C-C5829CD52CF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68E7-86AE-B94C-8CDD-D880EDD55491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F49-143A-4645-A51E-CB911277389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853-F90F-3E4C-81E3-44430E02C51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FEF4-1CB3-0B42-9488-1737F8947CCB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9F84-3529-9E43-9CE0-27FCAF146DEC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E5C0-7A1C-CF46-813E-5688B577D40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F06-EB1C-AA45-8F61-B383035F882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4ABEF4-6A55-BC42-99E2-09DD0B13F66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CF2C-3F06-1B4E-AF8F-CB63FD771C7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until </a:t>
            </a:r>
            <a:r>
              <a:rPr lang="en-US" dirty="0" smtClean="0">
                <a:solidFill>
                  <a:srgbClr val="FF0000"/>
                </a:solidFill>
              </a:rPr>
              <a:t>touched.  You must use a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657"/>
            <a:ext cx="8245474" cy="45312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6236</TotalTime>
  <Words>207</Words>
  <Application>Microsoft Macintosh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LESSONS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</cp:revision>
  <dcterms:created xsi:type="dcterms:W3CDTF">2014-08-07T02:19:13Z</dcterms:created>
  <dcterms:modified xsi:type="dcterms:W3CDTF">2016-07-05T00:29:57Z</dcterms:modified>
</cp:coreProperties>
</file>