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</p:sldMasterIdLst>
  <p:notesMasterIdLst>
    <p:notesMasterId r:id="rId16"/>
  </p:notesMasterIdLst>
  <p:handoutMasterIdLst>
    <p:handoutMasterId r:id="rId17"/>
  </p:handoutMasterIdLst>
  <p:sldIdLst>
    <p:sldId id="414" r:id="rId4"/>
    <p:sldId id="413" r:id="rId5"/>
    <p:sldId id="300" r:id="rId6"/>
    <p:sldId id="409" r:id="rId7"/>
    <p:sldId id="301" r:id="rId8"/>
    <p:sldId id="344" r:id="rId9"/>
    <p:sldId id="411" r:id="rId10"/>
    <p:sldId id="260" r:id="rId11"/>
    <p:sldId id="366" r:id="rId12"/>
    <p:sldId id="412" r:id="rId13"/>
    <p:sldId id="415" r:id="rId14"/>
    <p:sldId id="40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2" autoAdjust="0"/>
    <p:restoredTop sz="96271" autoAdjust="0"/>
  </p:normalViewPr>
  <p:slideViewPr>
    <p:cSldViewPr snapToGrid="0" snapToObjects="1">
      <p:cViewPr varScale="1">
        <p:scale>
          <a:sx n="113" d="100"/>
          <a:sy n="113" d="100"/>
        </p:scale>
        <p:origin x="176" y="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01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91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7174-A25C-A74F-B195-6B8E1AC2A68D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8325-3ED5-B945-9187-1ED8C20F4303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BE2D-04E1-644D-873D-52B4FD8F9D27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4D03-9297-C94D-AC33-7500008EC0FF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smtClean="0"/>
              <a:t>Click to edit Master title style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2059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621D-CD1E-5641-AA15-EEB3A9BA34AD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2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3D34-E5FF-E942-A32D-A80347408D78}" type="datetime1">
              <a:rPr lang="en-US" smtClean="0"/>
              <a:t>7/4/16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62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74C9-B4DA-AC49-B742-FF1A1E2BC1CD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91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8BF8-C1B4-4B48-94A4-D92D4363FB51}" type="datetime1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7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3715-4463-8644-A1D0-FE73797191F9}" type="datetime1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61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63D4-CF6D-0A43-9BC5-31A814569A5F}" type="datetime1">
              <a:rPr lang="en-US" smtClean="0"/>
              <a:t>7/4/16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80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4B80-6E5C-A94B-9076-29F23DCD28A0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4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603C-C0DF-A24E-B25C-2C19E16B7311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C9F1-B227-2D4A-BE1F-53D87D0F8F36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78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F6C0-8FC8-6E4E-8666-9E6C30E40363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608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D2DC-CC6E-3248-9E45-21A0C7707BE8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356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C473-6410-B149-B5C7-3F5C9F517368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864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BA09-08F1-4C48-82F3-91A031992A42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698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7CD9-D452-244A-8FEC-4EC5ECD95616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187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A925-D80E-9040-997F-396850792169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073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9B13-A3BD-604C-AAD2-874DAC198163}" type="datetime1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651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3FC12-B939-FC44-BE42-1D28AD6A0A8D}" type="datetime1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878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8CFD-155C-5244-8043-9CAD19206E82}" type="datetime1">
              <a:rPr lang="en-US" smtClean="0"/>
              <a:t>7/4/16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8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7C0C-7FF6-FB4C-8F69-C018F7814356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BD62-6B18-1F4E-81FD-C973BC19C6B0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728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F02F-B5C4-3E4B-8F4B-878D3DA99A27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52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CFBE-1D54-A647-BC21-E95ADAE860EA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11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5193-86A2-1F43-B0A3-6942DB1A5B5E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691A-1248-2D42-8292-5FBAC39A5A0B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031B-1017-4E49-B6BD-8FC6C8672D02}" type="datetime1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9721-D4B5-9D49-ABDE-00B705A6F786}" type="datetime1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1E11-337E-4841-87D3-831135E22F91}" type="datetime1">
              <a:rPr lang="en-US" smtClean="0"/>
              <a:t>7/4/16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8895-2B14-664A-BFCF-B4A2742562B9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D90E-EF1A-5345-B416-E84410829A9F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8D9FD-E7EC-A74F-BBCC-F8007A6640BD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86554D5-73D9-DC48-A6E7-41F3C6D9C61A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2016 (Last edit: 7/04/2016)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241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B016F-0801-3243-A8F3-6CE008237D50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emf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Moving Straight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BEGINNER PROGRAMMING LESSON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85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80148"/>
            <a:ext cx="8245474" cy="234601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There is a better way (go to slide 11) to solve this challenge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14" y="1319592"/>
            <a:ext cx="6886364" cy="2437773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10" idx="1"/>
          </p:cNvCxnSpPr>
          <p:nvPr/>
        </p:nvCxnSpPr>
        <p:spPr>
          <a:xfrm flipH="1" flipV="1">
            <a:off x="2367816" y="2839127"/>
            <a:ext cx="693018" cy="410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60834" y="2968424"/>
            <a:ext cx="2310063" cy="56143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This would be changed for degrees or seconds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5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USE PORT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54549"/>
            <a:ext cx="4555958" cy="4373563"/>
          </a:xfrm>
        </p:spPr>
        <p:txBody>
          <a:bodyPr>
            <a:normAutofit fontScale="92500" lnSpcReduction="20000"/>
          </a:bodyPr>
          <a:lstStyle/>
          <a:p>
            <a:r>
              <a:rPr lang="en-US" sz="1700" dirty="0" smtClean="0"/>
              <a:t>CHALLENGE: Move your robot forward from the start line to the finish line (1) and back to the start (2).</a:t>
            </a:r>
          </a:p>
          <a:p>
            <a:r>
              <a:rPr lang="en-US" sz="1700" dirty="0" smtClean="0"/>
              <a:t>In this lesson, you </a:t>
            </a:r>
            <a:r>
              <a:rPr lang="en-US" sz="1700" dirty="0" smtClean="0"/>
              <a:t>had to use a lot of guess and check to stop exactly on the second line.</a:t>
            </a:r>
            <a:endParaRPr lang="en-US" sz="2200" dirty="0">
              <a:solidFill>
                <a:srgbClr val="3366FF"/>
              </a:solidFill>
            </a:endParaRPr>
          </a:p>
          <a:p>
            <a:r>
              <a:rPr lang="en-US" sz="1700" dirty="0" smtClean="0"/>
              <a:t>Now try Port View:</a:t>
            </a:r>
            <a:endParaRPr lang="en-US" sz="1700" dirty="0"/>
          </a:p>
          <a:p>
            <a:pPr lvl="1"/>
            <a:r>
              <a:rPr lang="en-US" sz="1700" dirty="0" smtClean="0"/>
              <a:t>Go to one of the rotation sensors (Motor B or C for our robot on the right)</a:t>
            </a:r>
          </a:p>
          <a:p>
            <a:pPr lvl="1"/>
            <a:r>
              <a:rPr lang="en-US" sz="1700" dirty="0" smtClean="0"/>
              <a:t>Make sure it is on degrees as the mode and that it starts at 0 degrees.</a:t>
            </a:r>
          </a:p>
          <a:p>
            <a:pPr lvl="1"/>
            <a:r>
              <a:rPr lang="en-US" sz="1700" dirty="0" smtClean="0"/>
              <a:t>Move </a:t>
            </a:r>
            <a:r>
              <a:rPr lang="en-US" sz="1700" dirty="0"/>
              <a:t>your robot with your </a:t>
            </a:r>
            <a:r>
              <a:rPr lang="en-US" sz="1700" dirty="0" smtClean="0"/>
              <a:t>hand from the </a:t>
            </a:r>
            <a:r>
              <a:rPr lang="en-US" sz="1700" dirty="0"/>
              <a:t>start line to </a:t>
            </a:r>
            <a:r>
              <a:rPr lang="en-US" sz="1700" dirty="0" smtClean="0"/>
              <a:t>the </a:t>
            </a:r>
            <a:r>
              <a:rPr lang="en-US" sz="1700" dirty="0"/>
              <a:t>end </a:t>
            </a:r>
            <a:r>
              <a:rPr lang="en-US" sz="1700" dirty="0" smtClean="0"/>
              <a:t>line. Make sure that your wheel turns smoothly and doesn’t slip as the robot moves.</a:t>
            </a:r>
            <a:endParaRPr lang="en-US" sz="1700" dirty="0"/>
          </a:p>
          <a:p>
            <a:pPr lvl="1"/>
            <a:r>
              <a:rPr lang="en-US" sz="1700" dirty="0"/>
              <a:t>Read how many degrees your robot moved</a:t>
            </a:r>
          </a:p>
          <a:p>
            <a:pPr lvl="1"/>
            <a:r>
              <a:rPr lang="en-US" sz="1700" dirty="0"/>
              <a:t>Use this number in the Move Steering Block to move the correct distance.</a:t>
            </a:r>
          </a:p>
          <a:p>
            <a:endParaRPr lang="en-US" sz="2800" dirty="0">
              <a:solidFill>
                <a:srgbClr val="3366FF"/>
              </a:solidFill>
            </a:endParaRP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746210" y="1419634"/>
            <a:ext cx="2540000" cy="0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789874" y="3479945"/>
            <a:ext cx="2540000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982969" y="1620160"/>
            <a:ext cx="3872" cy="1561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00613" y="1637823"/>
            <a:ext cx="4417" cy="15865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32315" y="2997108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90135" y="2023705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44914" y="1447162"/>
            <a:ext cx="94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71385" y="3083086"/>
            <a:ext cx="91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 rot="16200000">
            <a:off x="5829168" y="3362513"/>
            <a:ext cx="545006" cy="864972"/>
            <a:chOff x="6507213" y="1210579"/>
            <a:chExt cx="1199000" cy="1603803"/>
          </a:xfrm>
        </p:grpSpPr>
        <p:grpSp>
          <p:nvGrpSpPr>
            <p:cNvPr id="15" name="Group 14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effectLst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effectLst/>
                </a:endParaRPr>
              </a:p>
            </p:txBody>
          </p:sp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7216811" y="1210579"/>
              <a:ext cx="465620" cy="485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B</a:t>
              </a:r>
              <a:endParaRPr lang="en-US" sz="11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40593" y="2329313"/>
              <a:ext cx="465620" cy="485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C</a:t>
              </a:r>
              <a:endParaRPr lang="en-US" sz="1100" dirty="0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315" y="4233411"/>
            <a:ext cx="2943522" cy="2152149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6643872" y="5011186"/>
            <a:ext cx="1119231" cy="53602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3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6208E-6 -4.85886E-6 L -0.00017 -0.525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63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52592 L 4.43634E-6 3.7667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2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0457"/>
            <a:ext cx="8245474" cy="4607432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</a:t>
            </a:r>
            <a:r>
              <a:rPr lang="en-US" sz="1800" dirty="0" err="1" smtClean="0"/>
              <a:t>Seshan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</a:t>
            </a:r>
            <a:r>
              <a:rPr lang="en-US" sz="1800" dirty="0" smtClean="0"/>
              <a:t>lessons are available at </a:t>
            </a:r>
            <a:r>
              <a:rPr lang="en-US" sz="1800" dirty="0" smtClean="0"/>
              <a:t>www.ev3lessons.com</a:t>
            </a:r>
            <a:endParaRPr lang="en-US" sz="1800" dirty="0" smtClean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make your robot go forward and backwards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use the </a:t>
            </a:r>
            <a:r>
              <a:rPr lang="en-US" dirty="0"/>
              <a:t>M</a:t>
            </a:r>
            <a:r>
              <a:rPr lang="en-US" dirty="0" smtClean="0"/>
              <a:t>ove Steering block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read sensor values using Port 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7351" y="1555832"/>
            <a:ext cx="2305050" cy="11739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44640" y="3269507"/>
            <a:ext cx="1376680" cy="809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STEERING Block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516559" y="1638904"/>
            <a:ext cx="3216534" cy="12701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4908242" y="2058738"/>
            <a:ext cx="1537369" cy="50718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8587" y="5225605"/>
            <a:ext cx="2916945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Steering: Straight or turn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1189" y="5245234"/>
            <a:ext cx="1958217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Power/Speed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32343" y="5239505"/>
            <a:ext cx="2569940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Duration/Distance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3882" y="2946342"/>
            <a:ext cx="1231156" cy="646331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 of operation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182064" y="1841121"/>
            <a:ext cx="788233" cy="322197"/>
          </a:xfrm>
          <a:prstGeom prst="ellipse">
            <a:avLst/>
          </a:prstGeom>
          <a:noFill/>
          <a:ln w="571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13546" y="2882991"/>
            <a:ext cx="872854" cy="659144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Brake/Coast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6507213" y="1384746"/>
            <a:ext cx="1199001" cy="1371767"/>
            <a:chOff x="6507213" y="1384746"/>
            <a:chExt cx="1199001" cy="1371767"/>
          </a:xfrm>
        </p:grpSpPr>
        <p:grpSp>
          <p:nvGrpSpPr>
            <p:cNvPr id="14" name="Group 13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9322" y="3649327"/>
            <a:ext cx="2305050" cy="146740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970" t="11899"/>
          <a:stretch/>
        </p:blipFill>
        <p:spPr>
          <a:xfrm>
            <a:off x="5569245" y="2946342"/>
            <a:ext cx="987272" cy="755248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endCxn id="7" idx="0"/>
          </p:cNvCxnSpPr>
          <p:nvPr/>
        </p:nvCxnSpPr>
        <p:spPr>
          <a:xfrm flipH="1">
            <a:off x="2137060" y="2666315"/>
            <a:ext cx="1458472" cy="25592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9" idx="0"/>
          </p:cNvCxnSpPr>
          <p:nvPr/>
        </p:nvCxnSpPr>
        <p:spPr>
          <a:xfrm>
            <a:off x="3896481" y="2729754"/>
            <a:ext cx="1073817" cy="25154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0" idx="0"/>
          </p:cNvCxnSpPr>
          <p:nvPr/>
        </p:nvCxnSpPr>
        <p:spPr>
          <a:xfrm>
            <a:off x="4190083" y="2687732"/>
            <a:ext cx="3327230" cy="25517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7" idx="1"/>
          </p:cNvCxnSpPr>
          <p:nvPr/>
        </p:nvCxnSpPr>
        <p:spPr>
          <a:xfrm>
            <a:off x="4519851" y="2643876"/>
            <a:ext cx="1049394" cy="6800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729897" y="2666315"/>
            <a:ext cx="1459829" cy="983012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4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&amp; POSITIVE POWER: BACKWARD &amp; FORWARD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38140" y="2195039"/>
            <a:ext cx="2542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Negative Power = Backwards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1159" y="5493664"/>
            <a:ext cx="188917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B900"/>
                </a:solidFill>
              </a:rPr>
              <a:t>Positive Power = Forward</a:t>
            </a:r>
            <a:endParaRPr lang="en-US" sz="2000" dirty="0">
              <a:solidFill>
                <a:srgbClr val="00B900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flipH="1">
            <a:off x="6312276" y="2839079"/>
            <a:ext cx="1594462" cy="3008528"/>
          </a:xfrm>
          <a:prstGeom prst="curvedRightArrow">
            <a:avLst>
              <a:gd name="adj1" fmla="val 3481"/>
              <a:gd name="adj2" fmla="val 30112"/>
              <a:gd name="adj3" fmla="val 25000"/>
            </a:avLst>
          </a:prstGeom>
          <a:solidFill>
            <a:srgbClr val="00B900"/>
          </a:solidFill>
          <a:ln>
            <a:solidFill>
              <a:srgbClr val="00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 flipH="1" flipV="1">
            <a:off x="6390356" y="3099854"/>
            <a:ext cx="1173415" cy="2128070"/>
          </a:xfrm>
          <a:prstGeom prst="curvedRightArrow">
            <a:avLst>
              <a:gd name="adj1" fmla="val 3481"/>
              <a:gd name="adj2" fmla="val 45822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27646" flipH="1">
            <a:off x="962153" y="1753697"/>
            <a:ext cx="5848090" cy="375045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Move Straight?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5313" t="34654" r="15" b="46506"/>
          <a:stretch/>
        </p:blipFill>
        <p:spPr>
          <a:xfrm>
            <a:off x="534141" y="3394921"/>
            <a:ext cx="2876594" cy="1371077"/>
          </a:xfrm>
        </p:spPr>
      </p:pic>
      <p:sp>
        <p:nvSpPr>
          <p:cNvPr id="3" name="TextBox 2"/>
          <p:cNvSpPr txBox="1"/>
          <p:nvPr/>
        </p:nvSpPr>
        <p:spPr>
          <a:xfrm>
            <a:off x="5115615" y="1963670"/>
            <a:ext cx="35404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 Green Block Tab, Click and hold Move Steering and drag to programming area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STEP 2: Drop next to the Start Block (green arrow)</a:t>
            </a:r>
          </a:p>
          <a:p>
            <a:r>
              <a:rPr lang="en-US" dirty="0" smtClean="0"/>
              <a:t>(See animation)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Screen Shot 2014-08-07 at 10.56.3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199" y="1873337"/>
            <a:ext cx="4552674" cy="1003923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864339" y="2119953"/>
            <a:ext cx="652519" cy="722353"/>
          </a:xfrm>
          <a:prstGeom prst="ellipse">
            <a:avLst/>
          </a:prstGeom>
          <a:noFill/>
          <a:ln w="28575" cmpd="sng"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creen Shot 2014-08-07 at 11.05.1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634" y="3457098"/>
            <a:ext cx="2519409" cy="911276"/>
          </a:xfrm>
          <a:prstGeom prst="rect">
            <a:avLst/>
          </a:prstGeom>
        </p:spPr>
      </p:pic>
      <p:pic>
        <p:nvPicPr>
          <p:cNvPr id="16" name="Picture 15" descr="Screen Shot 2014-08-07 at 12.29.4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1475" y="1008012"/>
            <a:ext cx="3987800" cy="4953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0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1: Move Straight (3 SECONDS)</a:t>
            </a:r>
            <a:endParaRPr lang="en-US" dirty="0"/>
          </a:p>
        </p:txBody>
      </p:sp>
      <p:pic>
        <p:nvPicPr>
          <p:cNvPr id="6" name="Picture 5" descr="cYe8ZOwCkOQ8qFYjFHcssZvIxYReepNrvHOdvHnFdMc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557"/>
          <a:stretch/>
        </p:blipFill>
        <p:spPr>
          <a:xfrm>
            <a:off x="2792750" y="1846041"/>
            <a:ext cx="1752623" cy="10203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15615" y="1614650"/>
            <a:ext cx="35404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STEP 1: Green Block Tab, Click and hold Move Steering and drag to programming area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STEP 2: Drop next to the Start Block (green arrow)</a:t>
            </a:r>
          </a:p>
          <a:p>
            <a:endParaRPr lang="en-US" dirty="0"/>
          </a:p>
          <a:p>
            <a:r>
              <a:rPr lang="en-US" dirty="0" smtClean="0"/>
              <a:t>STEP 3: Select Options. Move “3 Seconds”</a:t>
            </a:r>
          </a:p>
          <a:p>
            <a:endParaRPr lang="en-US" dirty="0"/>
          </a:p>
          <a:p>
            <a:r>
              <a:rPr lang="en-US" dirty="0" smtClean="0"/>
              <a:t>STEP 4: Connect USB cable to EV3 and Laptop.</a:t>
            </a:r>
          </a:p>
          <a:p>
            <a:endParaRPr lang="en-US" dirty="0"/>
          </a:p>
          <a:p>
            <a:r>
              <a:rPr lang="en-US" dirty="0" smtClean="0"/>
              <a:t>STEP 5: Download to EV3</a:t>
            </a:r>
            <a:endParaRPr lang="en-US" dirty="0"/>
          </a:p>
        </p:txBody>
      </p:sp>
      <p:pic>
        <p:nvPicPr>
          <p:cNvPr id="7" name="Picture 6" descr="Screen Shot 2014-08-07 at 10.54.27 A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140" y="4920960"/>
            <a:ext cx="4645054" cy="1565334"/>
          </a:xfrm>
          <a:prstGeom prst="rect">
            <a:avLst/>
          </a:prstGeom>
        </p:spPr>
      </p:pic>
      <p:pic>
        <p:nvPicPr>
          <p:cNvPr id="11" name="Picture 10" descr="Screen Shot 2014-08-07 at 10.59.5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316" y="1846041"/>
            <a:ext cx="1322170" cy="1165162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448342" y="2249207"/>
            <a:ext cx="1496964" cy="364372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63002" y="2307937"/>
            <a:ext cx="270663" cy="55848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35627" y="5237584"/>
            <a:ext cx="509567" cy="437247"/>
          </a:xfrm>
          <a:prstGeom prst="rect">
            <a:avLst/>
          </a:prstGeom>
          <a:noFill/>
          <a:ln w="28575" cmpd="sng"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1" idx="3"/>
          </p:cNvCxnSpPr>
          <p:nvPr/>
        </p:nvCxnSpPr>
        <p:spPr>
          <a:xfrm>
            <a:off x="1848486" y="2428622"/>
            <a:ext cx="1089676" cy="1849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1895"/>
          <a:stretch/>
        </p:blipFill>
        <p:spPr>
          <a:xfrm>
            <a:off x="526316" y="3110190"/>
            <a:ext cx="1689876" cy="1752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22631" y="1671252"/>
            <a:ext cx="125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50179" y="3732939"/>
            <a:ext cx="125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50659" y="4698139"/>
            <a:ext cx="125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Teacher instructions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5840"/>
            <a:ext cx="8245474" cy="512032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Split up class into groups as </a:t>
            </a:r>
            <a:r>
              <a:rPr lang="en-US" sz="2800" dirty="0" smtClean="0"/>
              <a:t>need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Give each team a copy of the </a:t>
            </a:r>
            <a:r>
              <a:rPr lang="en-US" sz="2800" dirty="0" smtClean="0"/>
              <a:t>Move Straight Challenge Worksheet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Challenge Details are on Slide </a:t>
            </a:r>
            <a:r>
              <a:rPr lang="en-US" sz="2800" dirty="0" smtClean="0"/>
              <a:t>8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Discussion Page Slide </a:t>
            </a:r>
            <a:r>
              <a:rPr lang="en-US" sz="2800" dirty="0" smtClean="0"/>
              <a:t>9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Challenge Solution on Slide 10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A Better Way on Slide 11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9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Straight: Seconds vs. degrees vs. rotations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555958" cy="4373563"/>
          </a:xfrm>
        </p:spPr>
        <p:txBody>
          <a:bodyPr>
            <a:normAutofit/>
          </a:bodyPr>
          <a:lstStyle/>
          <a:p>
            <a:r>
              <a:rPr lang="en-US" dirty="0" smtClean="0"/>
              <a:t>CHALLENGE: Move your robot forward from the start line to the finish line (1) and back to the start (2).</a:t>
            </a:r>
          </a:p>
          <a:p>
            <a:r>
              <a:rPr lang="en-US" dirty="0" smtClean="0"/>
              <a:t>Try mode SECONDS, DEGREES or ROTATIONS and adjust duration/distance</a:t>
            </a:r>
          </a:p>
          <a:p>
            <a:r>
              <a:rPr lang="en-US" dirty="0" smtClean="0"/>
              <a:t>Try </a:t>
            </a:r>
            <a:r>
              <a:rPr lang="en-US" dirty="0"/>
              <a:t>d</a:t>
            </a:r>
            <a:r>
              <a:rPr lang="en-US" dirty="0" smtClean="0"/>
              <a:t>ifferent speeds</a:t>
            </a:r>
            <a:endParaRPr lang="en-US" sz="2800" dirty="0">
              <a:solidFill>
                <a:srgbClr val="3366FF"/>
              </a:solidFill>
            </a:endParaRP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775158" y="1871579"/>
            <a:ext cx="2540000" cy="0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775158" y="5558588"/>
            <a:ext cx="2540000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015789" y="2072105"/>
            <a:ext cx="0" cy="335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152064" y="2072105"/>
            <a:ext cx="0" cy="335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61263" y="3449053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75053" y="3601453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79774" y="1434399"/>
            <a:ext cx="94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79774" y="5744877"/>
            <a:ext cx="91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 rot="16200000">
            <a:off x="6667610" y="5405934"/>
            <a:ext cx="1053186" cy="1120696"/>
            <a:chOff x="6507213" y="1268447"/>
            <a:chExt cx="1199001" cy="1488066"/>
          </a:xfrm>
        </p:grpSpPr>
        <p:grpSp>
          <p:nvGrpSpPr>
            <p:cNvPr id="15" name="Group 14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7216810" y="1268447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6208E-6 -4.85886E-6 L -0.00017 -0.525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63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52592 L 4.43634E-6 3.7667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2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STRAIGHT discussion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4010" y="926708"/>
            <a:ext cx="772031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Did you guess and check a lot?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Yes.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Programming with seconds, rotations and degrees using guess and check takes a lot of time and effort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/>
          </a:p>
          <a:p>
            <a:r>
              <a:rPr lang="en-US" sz="2400" b="1" dirty="0" smtClean="0"/>
              <a:t>Did changing the speed matter?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Yes. When you move in seconds your speed will matter.</a:t>
            </a:r>
          </a:p>
          <a:p>
            <a:endParaRPr lang="en-US" sz="2400" b="1" dirty="0"/>
          </a:p>
          <a:p>
            <a:r>
              <a:rPr lang="en-US" sz="2400" b="1" dirty="0" smtClean="0"/>
              <a:t>Do you think the wheel size will matter? Why?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Wheel size affects </a:t>
            </a:r>
            <a:r>
              <a:rPr lang="en-US" sz="2400" dirty="0" smtClean="0">
                <a:solidFill>
                  <a:srgbClr val="FF0000"/>
                </a:solidFill>
              </a:rPr>
              <a:t>degrees/rotations.</a:t>
            </a:r>
          </a:p>
          <a:p>
            <a:pPr lvl="1"/>
            <a:endParaRPr lang="en-US" sz="2400" b="1" dirty="0"/>
          </a:p>
          <a:p>
            <a:r>
              <a:rPr lang="en-US" sz="2400" b="1" dirty="0" smtClean="0"/>
              <a:t>Do you this the battery level will matter? Why?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When you move in seconds, battery levels change the power.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2CEFEB64-C992-CF42-AC34-A2A7B15E4CF5}" vid="{484731AA-B6D9-C841-B3ED-40BE794FD840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6336</TotalTime>
  <Words>568</Words>
  <Application>Microsoft Macintosh PowerPoint</Application>
  <PresentationFormat>On-screen Show (4:3)</PresentationFormat>
  <Paragraphs>101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 Black</vt:lpstr>
      <vt:lpstr>Calibri</vt:lpstr>
      <vt:lpstr>Calibri Light</vt:lpstr>
      <vt:lpstr>Helvetica Neue</vt:lpstr>
      <vt:lpstr>Arial</vt:lpstr>
      <vt:lpstr>Custom Design</vt:lpstr>
      <vt:lpstr>beginner</vt:lpstr>
      <vt:lpstr>1_Custom Design</vt:lpstr>
      <vt:lpstr>BEGINNER PROGRAMMING LESSON</vt:lpstr>
      <vt:lpstr>Lesson Objectives</vt:lpstr>
      <vt:lpstr>Move STEERING Block </vt:lpstr>
      <vt:lpstr>NEGATIVE &amp; POSITIVE POWER: BACKWARD &amp; FORWARD</vt:lpstr>
      <vt:lpstr>HOW do you Move Straight?</vt:lpstr>
      <vt:lpstr>CHALLENGE 1: Move Straight (3 SECONDS)</vt:lpstr>
      <vt:lpstr>Teacher instructions </vt:lpstr>
      <vt:lpstr>Move Straight: Seconds vs. degrees vs. rotations</vt:lpstr>
      <vt:lpstr>MOVE STRAIGHT discussion</vt:lpstr>
      <vt:lpstr>CHALLENGE SOLUTION</vt:lpstr>
      <vt:lpstr>SOLUTION: USE PORT VIEW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Srinivasan Seshan</cp:lastModifiedBy>
  <cp:revision>5</cp:revision>
  <cp:lastPrinted>2016-07-04T14:38:40Z</cp:lastPrinted>
  <dcterms:created xsi:type="dcterms:W3CDTF">2014-08-07T02:19:13Z</dcterms:created>
  <dcterms:modified xsi:type="dcterms:W3CDTF">2016-07-04T14:56:06Z</dcterms:modified>
</cp:coreProperties>
</file>