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425" r:id="rId3"/>
    <p:sldId id="423" r:id="rId4"/>
    <p:sldId id="415" r:id="rId5"/>
    <p:sldId id="414" r:id="rId6"/>
    <p:sldId id="419" r:id="rId7"/>
    <p:sldId id="327" r:id="rId8"/>
    <p:sldId id="424" r:id="rId9"/>
    <p:sldId id="267" r:id="rId10"/>
    <p:sldId id="412" r:id="rId11"/>
    <p:sldId id="421" r:id="rId12"/>
    <p:sldId id="413" r:id="rId13"/>
    <p:sldId id="422" r:id="rId14"/>
    <p:sldId id="4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4" autoAdjust="0"/>
    <p:restoredTop sz="96271" autoAdjust="0"/>
  </p:normalViewPr>
  <p:slideViewPr>
    <p:cSldViewPr snapToGrid="0" snapToObjects="1">
      <p:cViewPr>
        <p:scale>
          <a:sx n="72" d="100"/>
          <a:sy n="72" d="100"/>
        </p:scale>
        <p:origin x="448" y="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3379-CDE8-564F-A32A-D111D2B5DEDF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2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39DB-0282-2D43-A88B-5F84187E61C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33E0-C5EC-BE4E-AAE9-D56E452479DD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F42C-B4E1-5841-9147-5DFD4C8BD9AC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55B8-4A35-2F4B-9BE5-A9E032A37919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96-B6B6-9F46-8145-E884FC689B52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8181-6EF9-BB46-881E-49425AE4A1D6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B58-9E1D-8C4A-B30B-612CD10181F2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D06-D031-574C-B314-3D3A913D09A7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8501-297D-E04E-8371-D2DC10164BF0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6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0354-FE89-EB42-A40C-D608C6421438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A35E-C1E6-2F43-8D1F-8D1A0506DE17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9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002-C9C3-8B41-BCCA-4C3D472D296D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4892-FDBA-334B-B903-5C82D96F601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82C5-10F4-024F-B461-568BB589AC8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C3B7-D02A-A04B-90C6-1ABC246C483D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BEF8-8D86-144F-A470-7B3703EFCEC9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D03-A66B-894C-99E9-CCC3E8C15D2F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1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3EF3-9D1A-AB4B-A2CC-56F2A1F031E5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8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EB34-34E0-ED47-A72E-77439100E0C1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F122-2B3D-7B4C-AB84-64E5124E11F9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BCC-C4CA-584C-B495-6C2009ADC7DF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6CF60A4-F499-2743-ACBB-982E5F01925A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6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437D-136E-7246-8394-8265CCC540D4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http://www.ucalgary.ca/IOSTEM/files/IOSTEM/media_crop/44/public/sensors.jpg" TargetMode="External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Touch Sensor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until it hits the edge of a wall. Then back up and turn right 90 degrees.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 Move Steering + Turning + Wait Block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728" y="1524318"/>
            <a:ext cx="8415235" cy="34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/>
          <a:lstStyle/>
          <a:p>
            <a:r>
              <a:rPr lang="en-US" dirty="0" smtClean="0"/>
              <a:t>Why did you use MOTOR ON for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You want to read the sensor while the motor is 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Why do we use the WAIT FOR BLOCK in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We need to program to wait for the correct reading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is the difference between PRESSED, RELEASED and BUMPED?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pushed in, RELEASED = not pushed, 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BUMPED = pressed and released recently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are some situations you might want to use each of these for?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running into a wall, BUMPED = tapped by hand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RELEASED = no longer touching a wall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929"/>
            <a:ext cx="8245474" cy="4545960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</a:t>
            </a:r>
            <a:r>
              <a:rPr lang="en-US" sz="1800" dirty="0" smtClean="0"/>
              <a:t>lessons are available at </a:t>
            </a:r>
            <a:r>
              <a:rPr lang="en-US" sz="1800" dirty="0" smtClean="0"/>
              <a:t>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Touch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Wait For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 between the Wait For Block and the Sensor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when to use Move Block’s “On”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/>
              <a:t>Color – measures color and darkness</a:t>
            </a:r>
          </a:p>
          <a:p>
            <a:pPr marL="800100" lvl="1" indent="-342900"/>
            <a:r>
              <a:rPr lang="en-US" dirty="0" smtClean="0"/>
              <a:t>Gyro – measures rotation of robot </a:t>
            </a:r>
          </a:p>
          <a:p>
            <a:pPr marL="800100" lvl="1" indent="-342900"/>
            <a:r>
              <a:rPr lang="en-US" dirty="0" smtClean="0"/>
              <a:t>Ultrasonic – measures distance to nearby surfaces</a:t>
            </a:r>
          </a:p>
          <a:p>
            <a:pPr marL="800100" lvl="1" indent="-342900"/>
            <a:r>
              <a:rPr lang="en-US" dirty="0" smtClean="0"/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Infrared Sensor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TOUCH SENSOR?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Touch Sensor can detect when the sensor’s red button has been pressed or released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With this information, you can program an action when the sensor is: </a:t>
            </a:r>
          </a:p>
          <a:p>
            <a:pPr algn="r"/>
            <a:r>
              <a:rPr lang="en-US" b="0" dirty="0" smtClean="0"/>
              <a:t>	</a:t>
            </a:r>
            <a:r>
              <a:rPr lang="en-US" dirty="0" smtClean="0"/>
              <a:t>Currently Pressed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Currently Released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Pressed and Released Just Before (Bumped)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When might you use this sensor?</a:t>
            </a:r>
          </a:p>
          <a:p>
            <a:pPr marL="800100" lvl="1" indent="-342900"/>
            <a:r>
              <a:rPr lang="en-US" b="0" dirty="0" smtClean="0"/>
              <a:t>Useful for programming “moving until touch sensor is pressed/released/bumped”</a:t>
            </a:r>
          </a:p>
          <a:p>
            <a:pPr marL="800100" lvl="1" indent="-342900"/>
            <a:r>
              <a:rPr lang="en-US" b="0" dirty="0" smtClean="0"/>
              <a:t>For example, if you put a touch sensor on the front the robot, you can have it stop moving if it runs into something.</a:t>
            </a:r>
          </a:p>
          <a:p>
            <a:pPr marL="800100" lvl="1" indent="-342900"/>
            <a:r>
              <a:rPr lang="en-US" b="0" dirty="0" smtClean="0"/>
              <a:t>You can also have your program start or stop when a touch sensor is pressed.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smtClean="0"/>
              <a:t>What Does “Bumped” Mean?*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856351"/>
              </p:ext>
            </p:extLst>
          </p:nvPr>
        </p:nvGraphicFramePr>
        <p:xfrm>
          <a:off x="457200" y="2763247"/>
          <a:ext cx="7958036" cy="3055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/>
                <a:gridCol w="3934964"/>
                <a:gridCol w="1112762"/>
                <a:gridCol w="1064380"/>
                <a:gridCol w="102504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Action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Pressed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Released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Bumped</a:t>
                      </a:r>
                    </a:p>
                  </a:txBody>
                  <a:tcPr marL="62703" marR="15676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starts released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</a:t>
                      </a:r>
                      <a:r>
                        <a:rPr lang="en-US" sz="1400" dirty="0" smtClean="0">
                          <a:effectLst/>
                        </a:rPr>
                        <a:t>released, and 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a second time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Button is released, but the program does not read the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200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secs</a:t>
                      </a:r>
                      <a:r>
                        <a:rPr lang="en-US" sz="1400" baseline="0" dirty="0" smtClean="0">
                          <a:effectLst/>
                        </a:rPr>
                        <a:t> later…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201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sensor basically is like a True/False switch</a:t>
            </a:r>
          </a:p>
          <a:p>
            <a:r>
              <a:rPr lang="en-US" dirty="0" smtClean="0"/>
              <a:t>“Bumped” can be tricky.  What conditions must be there for the sensor to read True for Bumped?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Based on the Lego EV3 help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program with the Touch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/>
          </a:bodyPr>
          <a:lstStyle/>
          <a:p>
            <a:r>
              <a:rPr lang="en-US" b="0" u="sng" dirty="0" smtClean="0"/>
              <a:t>Yellow Sensor Tab: </a:t>
            </a:r>
            <a:r>
              <a:rPr lang="en-US" b="0" u="sng" dirty="0"/>
              <a:t>Sensor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Used to Read and Compare Sensor Values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439046"/>
            <a:ext cx="7146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In this lesson, we will use the </a:t>
            </a:r>
          </a:p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Wait For Block</a:t>
            </a:r>
            <a:endParaRPr lang="en-US" sz="2800" b="1" dirty="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92114" y="2720731"/>
            <a:ext cx="2282426" cy="235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smtClean="0"/>
              <a:t>Orange Flow Tab: Wait for Block</a:t>
            </a:r>
          </a:p>
          <a:p>
            <a:pPr lvl="1"/>
            <a:r>
              <a:rPr lang="en-US" dirty="0" smtClean="0"/>
              <a:t>Used to wait for a sensor reading (or time)</a:t>
            </a:r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" y="1357745"/>
            <a:ext cx="811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There is a Touch Sensor Block in the Yellow Tab, but there is a Wait for Touch in the Orange Tab. What is the difference!!????!</a:t>
            </a: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28" y="3175784"/>
            <a:ext cx="220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on and OFF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5701" y="3830831"/>
            <a:ext cx="312889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Rookie Tip: </a:t>
            </a:r>
            <a:r>
              <a:rPr lang="en-US" dirty="0" smtClean="0"/>
              <a:t>Motor On needs to be followed by another block (e.g. Wait Block)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01374"/>
            <a:ext cx="5683541" cy="485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would happen if you placed a Move Steering Block and left the motor “On”?</a:t>
            </a:r>
          </a:p>
          <a:p>
            <a:r>
              <a:rPr lang="en-US" dirty="0" smtClean="0"/>
              <a:t>Would the robot…</a:t>
            </a:r>
          </a:p>
          <a:p>
            <a:r>
              <a:rPr lang="en-US" dirty="0" smtClean="0"/>
              <a:t>	1) Move?</a:t>
            </a:r>
          </a:p>
          <a:p>
            <a:r>
              <a:rPr lang="en-US" dirty="0" smtClean="0"/>
              <a:t>	2) Move for a little while?</a:t>
            </a:r>
          </a:p>
          <a:p>
            <a:r>
              <a:rPr lang="en-US" dirty="0" smtClean="0"/>
              <a:t>	3) Not move at all?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ANS. Not move at all.</a:t>
            </a:r>
          </a:p>
          <a:p>
            <a:endParaRPr lang="en-US" dirty="0" smtClean="0"/>
          </a:p>
          <a:p>
            <a:r>
              <a:rPr lang="en-US" dirty="0" smtClean="0"/>
              <a:t>What does Motor Off do?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952" y="1531006"/>
            <a:ext cx="2191430" cy="15171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72887" y="2514362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straight until you tap the sensor with your hand.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combine: Move Steering + Wait Block 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8" y="1121023"/>
            <a:ext cx="7620946" cy="48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6384</TotalTime>
  <Words>675</Words>
  <Application>Microsoft Macintosh PowerPoint</Application>
  <PresentationFormat>On-screen Show (4:3)</PresentationFormat>
  <Paragraphs>152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BEGINNER PROGRAMMING LESSON</vt:lpstr>
      <vt:lpstr>Lesson Objectives</vt:lpstr>
      <vt:lpstr>What is a sensor?</vt:lpstr>
      <vt:lpstr>WHAT IS A TOUCH SENSOR? </vt:lpstr>
      <vt:lpstr>What Does “Bumped” Mean?*</vt:lpstr>
      <vt:lpstr>HOW Do you program with the Touch Sensor?</vt:lpstr>
      <vt:lpstr>Move on and OFF</vt:lpstr>
      <vt:lpstr>CHALLENGE 1</vt:lpstr>
      <vt:lpstr>Challenge 1 Solution</vt:lpstr>
      <vt:lpstr>CHALLENGE 2</vt:lpstr>
      <vt:lpstr>Challenge 2 Solution </vt:lpstr>
      <vt:lpstr>DISCUSSION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6</cp:revision>
  <dcterms:created xsi:type="dcterms:W3CDTF">2014-08-07T02:19:13Z</dcterms:created>
  <dcterms:modified xsi:type="dcterms:W3CDTF">2016-07-05T00:22:14Z</dcterms:modified>
</cp:coreProperties>
</file>