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415" r:id="rId3"/>
    <p:sldId id="412" r:id="rId4"/>
    <p:sldId id="416" r:id="rId5"/>
    <p:sldId id="410" r:id="rId6"/>
    <p:sldId id="368" r:id="rId7"/>
    <p:sldId id="369" r:id="rId8"/>
    <p:sldId id="413" r:id="rId9"/>
    <p:sldId id="370" r:id="rId10"/>
    <p:sldId id="371" r:id="rId11"/>
    <p:sldId id="372" r:id="rId12"/>
    <p:sldId id="40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6271" autoAdjust="0"/>
  </p:normalViewPr>
  <p:slideViewPr>
    <p:cSldViewPr snapToGrid="0" snapToObjects="1">
      <p:cViewPr varScale="1">
        <p:scale>
          <a:sx n="117" d="100"/>
          <a:sy n="117" d="100"/>
        </p:scale>
        <p:origin x="7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 smtClean="0"/>
              <a:t>© EV3Lessons.com, 2016 Last Update: (7/04/2016)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://www.ucalgary.ca/IOSTEM/files/IOSTEM/media_crop/44/public/sensors.jpg" TargetMode="External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Ultrasonic Sensor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To Master Your Force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9827"/>
            <a:ext cx="8245474" cy="772982"/>
          </a:xfrm>
        </p:spPr>
        <p:txBody>
          <a:bodyPr/>
          <a:lstStyle/>
          <a:p>
            <a:r>
              <a:rPr lang="en-US" dirty="0"/>
              <a:t>The previous code kept the robot moving always. This version lets the robot rest if it is between 15-20 centimeters.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LEGO MINDSTORMS Education EV3 Teacher Editio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0160" y="1841713"/>
            <a:ext cx="6373368" cy="46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</a:t>
            </a:r>
            <a:r>
              <a:rPr lang="en-US" sz="1800" dirty="0"/>
              <a:t>lessons are available at </a:t>
            </a:r>
            <a:r>
              <a:rPr lang="en-US" sz="1800" dirty="0" smtClean="0"/>
              <a:t>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about the Ultrasonic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Wait Until Ultrasonic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difference between the Wait Until Ultrasonic Block and the </a:t>
            </a:r>
            <a:r>
              <a:rPr lang="en-US"/>
              <a:t>Ultrasonic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/>
              <a:t>Color – measures color and darkness</a:t>
            </a:r>
          </a:p>
          <a:p>
            <a:pPr marL="800100" lvl="1" indent="-342900"/>
            <a:r>
              <a:rPr lang="en-US" dirty="0" smtClean="0"/>
              <a:t>Gyro – measures rotation of robot </a:t>
            </a:r>
          </a:p>
          <a:p>
            <a:pPr marL="800100" lvl="1" indent="-342900"/>
            <a:r>
              <a:rPr lang="en-US" dirty="0" smtClean="0"/>
              <a:t>Ultrasonic – measures distance to nearby surfaces</a:t>
            </a:r>
          </a:p>
          <a:p>
            <a:pPr marL="800100" lvl="1" indent="-342900"/>
            <a:r>
              <a:rPr lang="en-US" dirty="0" smtClean="0"/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Infrared Sensor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82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/>
              <a:t>ULTRASONIC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985991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 ultrasonic sensor measures distance.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use it when you need to make sure you are a certain distance away from a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distance can be measured in inches or centimeters.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To read the ultrasonic sensor, you use the Ultrasonic Block.  To use the ultrasonic to do an action until a distance, you use “Wait Until”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244" y="3942043"/>
            <a:ext cx="1600518" cy="137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" y="5214991"/>
            <a:ext cx="3114041" cy="120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3626" y="3942042"/>
            <a:ext cx="3261753" cy="28448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2571" y="3434080"/>
            <a:ext cx="2092960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Wait for Ultrasonic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6647" y="3403600"/>
            <a:ext cx="187960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Ultrasonic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7010" y="345082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56" y="1263988"/>
            <a:ext cx="3823048" cy="3722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n-US" dirty="0"/>
              <a:t>Ultrasonic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Challenge: Make the robot move until it is 20cm away from the wall.</a:t>
            </a:r>
          </a:p>
          <a:p>
            <a:r>
              <a:rPr lang="en-US" dirty="0">
                <a:solidFill>
                  <a:srgbClr val="000000"/>
                </a:solidFill>
              </a:rPr>
              <a:t>Step 1: Make a new program</a:t>
            </a:r>
          </a:p>
          <a:p>
            <a:r>
              <a:rPr lang="en-US" dirty="0">
                <a:solidFill>
                  <a:srgbClr val="000000"/>
                </a:solidFill>
              </a:rPr>
              <a:t>Step 2: Set move to “on”</a:t>
            </a:r>
          </a:p>
          <a:p>
            <a:r>
              <a:rPr lang="en-US" dirty="0">
                <a:solidFill>
                  <a:srgbClr val="000000"/>
                </a:solidFill>
              </a:rPr>
              <a:t>Step 3: Set wait block to use the Ultrasonic</a:t>
            </a:r>
          </a:p>
          <a:p>
            <a:r>
              <a:rPr lang="en-US" dirty="0">
                <a:solidFill>
                  <a:srgbClr val="000000"/>
                </a:solidFill>
              </a:rPr>
              <a:t>Step 4: Set move block to “off”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/>
              <a:t>Challenge 1 solution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30" y="1568171"/>
            <a:ext cx="6099049" cy="3538065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Use The Force To Control Your Robot!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en-US" dirty="0"/>
              <a:t>Challenge 2: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robot is closer than 20cm away from your hand move backward, otherwise move forward.</a:t>
            </a:r>
          </a:p>
          <a:p>
            <a:r>
              <a:rPr lang="en-US" dirty="0"/>
              <a:t>Step 1: Drag a loop from the orange tab</a:t>
            </a:r>
          </a:p>
          <a:p>
            <a:r>
              <a:rPr lang="en-US" dirty="0"/>
              <a:t>Step 2: Drag a switch inside loop</a:t>
            </a:r>
          </a:p>
          <a:p>
            <a:r>
              <a:rPr lang="en-US" dirty="0"/>
              <a:t>Step 3: Set switch to Ultrasonic</a:t>
            </a:r>
          </a:p>
          <a:p>
            <a:r>
              <a:rPr lang="en-US" dirty="0"/>
              <a:t>Step 4: Set move steering block to ON with negative power and place in TRUE</a:t>
            </a:r>
          </a:p>
          <a:p>
            <a:r>
              <a:rPr lang="en-US" dirty="0"/>
              <a:t>Step 4: Set move steering block to ON with positive power and place in FALSE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LEGO MINDSTORMS Education EV3 Teacher Editio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6768" y="768096"/>
            <a:ext cx="4343400" cy="54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/>
              <a:t>Challenge 2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EV3Lessons.com, 2016 Last Update: (7/04/2016)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9" y="1036124"/>
            <a:ext cx="7841482" cy="52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6253</TotalTime>
  <Words>476</Words>
  <Application>Microsoft Macintosh PowerPoint</Application>
  <PresentationFormat>On-screen Show (4:3)</PresentationFormat>
  <Paragraphs>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BEGINNER PROGRAMMING LESSON</vt:lpstr>
      <vt:lpstr>LESSON OBJECTIVES</vt:lpstr>
      <vt:lpstr>What is a sensor?</vt:lpstr>
      <vt:lpstr>ULTRASONIC</vt:lpstr>
      <vt:lpstr>Ultrasonic CHALLENGE 1</vt:lpstr>
      <vt:lpstr>Challenge 1 solution</vt:lpstr>
      <vt:lpstr>CHALLENGE 2: Use The Force To Control Your Robot!</vt:lpstr>
      <vt:lpstr>Challenge 2: PSEUDOCODE</vt:lpstr>
      <vt:lpstr>Challenge 2 solution</vt:lpstr>
      <vt:lpstr>Learning To Master Your Force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18</cp:revision>
  <cp:lastPrinted>2016-07-05T00:39:00Z</cp:lastPrinted>
  <dcterms:created xsi:type="dcterms:W3CDTF">2014-08-07T02:19:13Z</dcterms:created>
  <dcterms:modified xsi:type="dcterms:W3CDTF">2016-07-05T00:39:05Z</dcterms:modified>
</cp:coreProperties>
</file>