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1"/>
  </p:notesMasterIdLst>
  <p:handoutMasterIdLst>
    <p:handoutMasterId r:id="rId12"/>
  </p:handoutMasterIdLst>
  <p:sldIdLst>
    <p:sldId id="289" r:id="rId4"/>
    <p:sldId id="275" r:id="rId5"/>
    <p:sldId id="291" r:id="rId6"/>
    <p:sldId id="292" r:id="rId7"/>
    <p:sldId id="290" r:id="rId8"/>
    <p:sldId id="29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1" autoAdjust="0"/>
    <p:restoredTop sz="94613"/>
  </p:normalViewPr>
  <p:slideViewPr>
    <p:cSldViewPr snapToGrid="0" snapToObjects="1">
      <p:cViewPr>
        <p:scale>
          <a:sx n="102" d="100"/>
          <a:sy n="102" d="100"/>
        </p:scale>
        <p:origin x="944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7/5/16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smtClean="0"/>
              <a:t>Robot for Our </a:t>
            </a:r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BUILD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EV3Lessons works with all robots!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60184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use any EV3 robot you wish with EV3Lessons.com.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sensors need to be in a particular location for a lesson, we usually let you know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do provide a robot design for the #45544 Set (</a:t>
            </a:r>
            <a:r>
              <a:rPr lang="en-US" dirty="0" err="1" smtClean="0"/>
              <a:t>DroidBot</a:t>
            </a:r>
            <a:r>
              <a:rPr lang="en-US" dirty="0" smtClean="0"/>
              <a:t> 2.0) and #31313 (</a:t>
            </a:r>
            <a:r>
              <a:rPr lang="en-US" dirty="0" err="1" smtClean="0"/>
              <a:t>DroidBot</a:t>
            </a:r>
            <a:r>
              <a:rPr lang="en-US" dirty="0" smtClean="0"/>
              <a:t> Jr). We usually test our lessons using this design.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also consider using the EV3 Educator model from the #45544 set, as well as the Riley Rover by Dr. Damien </a:t>
            </a:r>
            <a:r>
              <a:rPr lang="en-US" dirty="0" err="1" smtClean="0"/>
              <a:t>Kee</a:t>
            </a:r>
            <a:r>
              <a:rPr lang="en-US" dirty="0" smtClean="0"/>
              <a:t> </a:t>
            </a:r>
            <a:r>
              <a:rPr lang="en-US" dirty="0"/>
              <a:t>as an </a:t>
            </a:r>
            <a:r>
              <a:rPr lang="en-US" dirty="0" smtClean="0"/>
              <a:t>alternative.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remember that EV3Lessons.com’s lessons and techniques will work with any robot – just change the solutions to match your robot’s configurations.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DroidBot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916"/>
            <a:ext cx="4189955" cy="484757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robot was designed to be used with our lessons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only pieces in one base EV3 Edu set (#45544) plus one additional color sensor (for the line squaring lesson)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optional handle </a:t>
            </a:r>
            <a:r>
              <a:rPr lang="en-US" dirty="0"/>
              <a:t>is useful for classroom/camp </a:t>
            </a:r>
            <a:r>
              <a:rPr lang="en-US" dirty="0" smtClean="0"/>
              <a:t>use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add a temperature sensor, an infrared sensor, and a sound sensor to complete particular lessons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Build instructions are available on the Robot Design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540" y="1524318"/>
            <a:ext cx="4096134" cy="35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DROIDBOT Jr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703523" cy="460184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robot was designed to be used with our lessons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handle is useful for classroom/camp use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only pieces in the base EV3 Retail set (#31313)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add a second color sensor, a gyro sensor, an ultrasonic sensor, a temperature sensor, and a sound sensor to complete particular lessons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Build instructions are available on the Robot Designs page.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83" y="1988861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ROBOT EDUCATOR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189"/>
            <a:ext cx="4215008" cy="447283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base robot design in the EV3 Edu set (#45544) will work for majority of our lessons without any changes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Remember to install the color sensor facing down for the line follower lessons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will need to add a second color sensor for our Line Squaring Lesson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Additional sensors (e.g. infrared) can be added to this design as needed.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Build instructions are available on the EV3 Edu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558" y="1880327"/>
            <a:ext cx="3669825" cy="30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RILEY ROVER BY DAMIEN KEE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286"/>
            <a:ext cx="4277638" cy="478587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robot is a quick build robot by Dr. Damien </a:t>
            </a:r>
            <a:r>
              <a:rPr lang="en-US" dirty="0" err="1" smtClean="0"/>
              <a:t>Kee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are short on time for your class, you can build this robot and still use EV3Lessons materials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or move sensors as needed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link to this robot is provided on our Robot Designs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52" y="1766170"/>
            <a:ext cx="3987022" cy="30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</TotalTime>
  <Words>468</Words>
  <Application>Microsoft Macintosh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 BUILD LESSON</vt:lpstr>
      <vt:lpstr>EV3Lessons works with all robots!</vt:lpstr>
      <vt:lpstr>DroidBot 2.0</vt:lpstr>
      <vt:lpstr>DROIDBOT Jr</vt:lpstr>
      <vt:lpstr>EV3 ROBOT EDUCATOR</vt:lpstr>
      <vt:lpstr>RILEY ROVER BY DAMIEN KEE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57</cp:revision>
  <cp:lastPrinted>2016-07-05T17:08:17Z</cp:lastPrinted>
  <dcterms:created xsi:type="dcterms:W3CDTF">2014-10-28T21:59:38Z</dcterms:created>
  <dcterms:modified xsi:type="dcterms:W3CDTF">2016-07-05T17:08:20Z</dcterms:modified>
</cp:coreProperties>
</file>