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3"/>
  </p:notesMasterIdLst>
  <p:handoutMasterIdLst>
    <p:handoutMasterId r:id="rId14"/>
  </p:handoutMasterIdLst>
  <p:sldIdLst>
    <p:sldId id="408" r:id="rId2"/>
    <p:sldId id="412" r:id="rId3"/>
    <p:sldId id="414" r:id="rId4"/>
    <p:sldId id="410" r:id="rId5"/>
    <p:sldId id="368" r:id="rId6"/>
    <p:sldId id="369" r:id="rId7"/>
    <p:sldId id="413" r:id="rId8"/>
    <p:sldId id="370" r:id="rId9"/>
    <p:sldId id="371" r:id="rId10"/>
    <p:sldId id="372" r:id="rId11"/>
    <p:sldId id="40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6271" autoAdjust="0"/>
  </p:normalViewPr>
  <p:slideViewPr>
    <p:cSldViewPr snapToGrid="0" snapToObjects="1">
      <p:cViewPr varScale="1">
        <p:scale>
          <a:sx n="84" d="100"/>
          <a:sy n="84" d="100"/>
        </p:scale>
        <p:origin x="1315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C51B-C9B4-4D13-893E-0C99DDC1C3AB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37C3-5496-4FDB-AC65-CA10147B9E4F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D5F9-15EA-45CA-8A22-0D0C857196B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04861" y="6388626"/>
            <a:ext cx="3429000" cy="304800"/>
          </a:xfrm>
        </p:spPr>
        <p:txBody>
          <a:bodyPr/>
          <a:lstStyle/>
          <a:p>
            <a:fld id="{16B0C829-8CE0-4E8C-B1AD-E8E9959B9FE1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02B6-6991-425D-A3E6-7E1687034F2B}" type="datetime1">
              <a:rPr lang="en-US" smtClean="0"/>
              <a:t>4/11/2016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6F52-6046-4802-BBF4-91B790B3A826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B742-6B5D-4152-A7E3-3A0B43BDE139}" type="datetime1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7C47-CE76-4B76-AAD8-77F33B1A1877}" type="datetime1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C2CE-67C1-4CE2-8BF0-FC33CB8AE89F}" type="datetime1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594D-2002-4F49-B607-DF323B2B63E3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AB01-D0BF-4366-B7D8-90E14E274426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1F04A3-3B7F-4358-B715-20F2B17E133F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2015 Last Update: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/>
              <a:t>BEGINNER EV3 PROGRAMMING</a:t>
            </a:r>
            <a:br>
              <a:rPr lang="en-US" sz="4000" dirty="0"/>
            </a:br>
            <a:r>
              <a:rPr lang="en-US" sz="3200" dirty="0"/>
              <a:t>Lesson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By: Droids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Ultrasonic Sensor</a:t>
            </a:r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3" y="5255172"/>
            <a:ext cx="1272848" cy="12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3679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To Master Your Force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9827"/>
            <a:ext cx="8245474" cy="772982"/>
          </a:xfrm>
        </p:spPr>
        <p:txBody>
          <a:bodyPr/>
          <a:lstStyle/>
          <a:p>
            <a:r>
              <a:rPr lang="en-US" dirty="0"/>
              <a:t>The previous code kept the robot moving always. This version lets the robot rest if it is between 15-20 centimeters.</a:t>
            </a:r>
          </a:p>
        </p:txBody>
      </p:sp>
      <p:pic>
        <p:nvPicPr>
          <p:cNvPr id="4" name="Picture 3" descr="LEGO MINDSTORMS Education EV3 Teacher Edition"/>
          <p:cNvPicPr>
            <a:picLocks noChangeAspect="1"/>
          </p:cNvPicPr>
          <p:nvPr/>
        </p:nvPicPr>
        <p:blipFill rotWithShape="1">
          <a:blip r:embed="rId3"/>
          <a:srcRect l="8300" t="11992" r="35301" b="15996"/>
          <a:stretch/>
        </p:blipFill>
        <p:spPr>
          <a:xfrm>
            <a:off x="1280160" y="1841713"/>
            <a:ext cx="6373368" cy="461052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4910-5C2A-42FA-8DBA-585DD44299C6}" type="datetime1">
              <a:rPr lang="en-US" smtClean="0"/>
              <a:t>4/11/2016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7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Author’s Email: </a:t>
            </a:r>
            <a:r>
              <a:rPr lang="en-US" sz="1800" dirty="0">
                <a:hlinkClick r:id="rId2"/>
              </a:rPr>
              <a:t>team@droidsrobotics.org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57B9-5A65-4F35-B96A-D010AB85BABE}" type="datetime1">
              <a:rPr lang="en-US" smtClean="0"/>
              <a:t>4/11/2016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about the Ultrasonic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use Wait Until Ultrasonic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the difference between the Wait Until Ultrasonic Block and the </a:t>
            </a:r>
            <a:r>
              <a:rPr lang="en-US"/>
              <a:t>Ultrasonic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D5C0-274E-4233-AC56-32001DB68E8B}" type="datetime1">
              <a:rPr lang="en-US" smtClean="0"/>
              <a:t>4/11/2016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EV3 sensors include:</a:t>
            </a:r>
          </a:p>
          <a:p>
            <a:pPr marL="800100" lvl="1" indent="-342900"/>
            <a:r>
              <a:rPr lang="en-US" dirty="0"/>
              <a:t>Color – measures color and darkness</a:t>
            </a:r>
          </a:p>
          <a:p>
            <a:pPr marL="800100" lvl="1" indent="-342900"/>
            <a:r>
              <a:rPr lang="en-US" dirty="0"/>
              <a:t>Gyro – measures rotation of robot </a:t>
            </a:r>
          </a:p>
          <a:p>
            <a:pPr marL="800100" lvl="1" indent="-342900"/>
            <a:r>
              <a:rPr lang="en-US" dirty="0"/>
              <a:t>Ultrasonic – measures distance to nearby surfaces</a:t>
            </a:r>
          </a:p>
          <a:p>
            <a:pPr marL="800100" lvl="1" indent="-342900"/>
            <a:r>
              <a:rPr lang="en-US" dirty="0"/>
              <a:t>Touch – measures contact with surface</a:t>
            </a:r>
          </a:p>
          <a:p>
            <a:pPr marL="800100" lvl="1" indent="-342900"/>
            <a:r>
              <a:rPr lang="en-US" dirty="0"/>
              <a:t>Infrared – measures IR remote’s signals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CE90-D163-4825-B32D-00BF6CDE3F84}" type="datetime1">
              <a:rPr lang="en-US" smtClean="0"/>
              <a:t>4/11/2016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8243"/>
          </a:xfrm>
        </p:spPr>
        <p:txBody>
          <a:bodyPr/>
          <a:lstStyle/>
          <a:p>
            <a:r>
              <a:rPr lang="en-US" dirty="0"/>
              <a:t>ULTRASONIC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985991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An ultrasonic sensor measures distance.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use it when you need to make sure you are a certain distance away from a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distance can be measured in inches or centimeters.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To read the ultrasonic sensor, you use the Ultrasonic Block.  To use the ultrasonic to do an action until a distance, you use “Wait Until”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4" y="3942043"/>
            <a:ext cx="1600518" cy="1373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214991"/>
            <a:ext cx="3114041" cy="1206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26" y="3942042"/>
            <a:ext cx="3261753" cy="28448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62571" y="3434080"/>
            <a:ext cx="2092960" cy="325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Wait for Ultrasonic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6647" y="3403600"/>
            <a:ext cx="187960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 Ultrasonic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7010" y="3450828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3901-8429-4BAB-A628-CDB538BE98D1}" type="datetime1">
              <a:rPr lang="en-US" smtClean="0"/>
              <a:t>4/11/2016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56" y="1263988"/>
            <a:ext cx="3823048" cy="3722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/>
          <a:lstStyle/>
          <a:p>
            <a:r>
              <a:rPr lang="en-US" dirty="0"/>
              <a:t>Ultrasonic CHALLENGE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337"/>
            <a:ext cx="4324256" cy="5189881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Challenge: Make the robot move until it is 20cm away from the wall.</a:t>
            </a:r>
          </a:p>
          <a:p>
            <a:r>
              <a:rPr lang="en-US" dirty="0">
                <a:solidFill>
                  <a:srgbClr val="000000"/>
                </a:solidFill>
              </a:rPr>
              <a:t>Step 1: Make a new program</a:t>
            </a:r>
          </a:p>
          <a:p>
            <a:r>
              <a:rPr lang="en-US" dirty="0">
                <a:solidFill>
                  <a:srgbClr val="000000"/>
                </a:solidFill>
              </a:rPr>
              <a:t>Step 2: Set move to “on”</a:t>
            </a:r>
          </a:p>
          <a:p>
            <a:r>
              <a:rPr lang="en-US" dirty="0">
                <a:solidFill>
                  <a:srgbClr val="000000"/>
                </a:solidFill>
              </a:rPr>
              <a:t>Step 3: Set wait block to use the Ultrasonic</a:t>
            </a:r>
          </a:p>
          <a:p>
            <a:r>
              <a:rPr lang="en-US" dirty="0">
                <a:solidFill>
                  <a:srgbClr val="000000"/>
                </a:solidFill>
              </a:rPr>
              <a:t>Step 4: Set move block to “off”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98176" y="3425099"/>
            <a:ext cx="4205693" cy="70792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DE04-5576-435C-A4BF-9039E4138867}" type="datetime1">
              <a:rPr lang="en-US" smtClean="0"/>
              <a:t>4/11/2016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30" y="1568171"/>
            <a:ext cx="6099049" cy="3538065"/>
          </a:xfr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B385-7173-4C99-BE5F-A64FF85446F2}" type="datetime1">
              <a:rPr lang="en-US" smtClean="0"/>
              <a:t>4/11/2016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Use The Force To Control Your Robot!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7563" y="2409596"/>
            <a:ext cx="3067045" cy="2894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736" y="1472326"/>
            <a:ext cx="2857745" cy="2765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6559" y="3331840"/>
            <a:ext cx="2834963" cy="2765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6504-1703-4974-ADDA-9F1116292BEA}" type="datetime1">
              <a:rPr lang="en-US" smtClean="0"/>
              <a:t>4/11/2016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/>
          <a:lstStyle/>
          <a:p>
            <a:r>
              <a:rPr lang="en-US" dirty="0"/>
              <a:t>Challenge 2: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249276"/>
            <a:ext cx="4123258" cy="487688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robot is closer than 20cm away from your hand move backward, otherwise move forward.</a:t>
            </a:r>
          </a:p>
          <a:p>
            <a:r>
              <a:rPr lang="en-US" dirty="0"/>
              <a:t>Step 1: Drag a loop from the orange tab</a:t>
            </a:r>
          </a:p>
          <a:p>
            <a:r>
              <a:rPr lang="en-US" dirty="0"/>
              <a:t>Step 2: Drag a switch inside loop</a:t>
            </a:r>
          </a:p>
          <a:p>
            <a:r>
              <a:rPr lang="en-US" dirty="0"/>
              <a:t>Step 3: Set switch to Ultrasonic</a:t>
            </a:r>
          </a:p>
          <a:p>
            <a:r>
              <a:rPr lang="en-US" dirty="0"/>
              <a:t>Step 4: Set move steering block to ON with negative power and place in TRUE</a:t>
            </a:r>
          </a:p>
          <a:p>
            <a:r>
              <a:rPr lang="en-US" dirty="0"/>
              <a:t>Step 4: Set move steering block to ON with positive power and place in FALSE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LEGO MINDSTORMS Education EV3 Teacher Edition"/>
          <p:cNvPicPr>
            <a:picLocks noChangeAspect="1"/>
          </p:cNvPicPr>
          <p:nvPr/>
        </p:nvPicPr>
        <p:blipFill rotWithShape="1">
          <a:blip r:embed="rId2"/>
          <a:srcRect l="49900" t="14030" r="2601" b="3466"/>
          <a:stretch/>
        </p:blipFill>
        <p:spPr>
          <a:xfrm>
            <a:off x="4486768" y="768096"/>
            <a:ext cx="4343400" cy="5432171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28C-3B7E-4220-BFEC-11294F8A6607}" type="datetime1">
              <a:rPr lang="en-US" smtClean="0"/>
              <a:t>4/11/2016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r>
              <a:rPr lang="en-US" dirty="0"/>
              <a:t>Challenge 2 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14" y="1071575"/>
            <a:ext cx="6942422" cy="474005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D3E1-7629-495D-8A67-D1C1C725A0EF}" type="datetime1">
              <a:rPr lang="en-US" smtClean="0"/>
              <a:t>4/11/2016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6244</TotalTime>
  <Words>468</Words>
  <Application>Microsoft Office PowerPoint</Application>
  <PresentationFormat>On-screen Show (4:3)</PresentationFormat>
  <Paragraphs>81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Helvetica Neue</vt:lpstr>
      <vt:lpstr>Essential</vt:lpstr>
      <vt:lpstr>BEGINNER EV3 PROGRAMMING Lesson</vt:lpstr>
      <vt:lpstr>LESSON OBJECTIVES</vt:lpstr>
      <vt:lpstr>What is a sensor?</vt:lpstr>
      <vt:lpstr>ULTRASONIC</vt:lpstr>
      <vt:lpstr>Ultrasonic CHALLENGE 1</vt:lpstr>
      <vt:lpstr>Challenge 1 solution</vt:lpstr>
      <vt:lpstr>CHALLENGE 2: Use The Force To Control Your Robot!</vt:lpstr>
      <vt:lpstr>Challenge 2: PSEUDOCODE</vt:lpstr>
      <vt:lpstr>Challenge 2 solution</vt:lpstr>
      <vt:lpstr>Learning To Master Your Force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14</cp:revision>
  <cp:lastPrinted>2015-11-14T13:37:05Z</cp:lastPrinted>
  <dcterms:created xsi:type="dcterms:W3CDTF">2014-08-07T02:19:13Z</dcterms:created>
  <dcterms:modified xsi:type="dcterms:W3CDTF">2016-04-12T01:09:48Z</dcterms:modified>
</cp:coreProperties>
</file>