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F3A"/>
    <a:srgbClr val="00AD00"/>
    <a:srgbClr val="723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9135-D370-D348-A332-1CCB75846FB9}" type="datetimeFigureOut">
              <a:rPr lang="en-US" smtClean="0"/>
              <a:t>9/19/15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1F9D-747E-0245-9EB1-90713729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4.wdp"/><Relationship Id="rId6" Type="http://schemas.openxmlformats.org/officeDocument/2006/relationships/image" Target="../media/image6.png"/><Relationship Id="rId7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7374" y="628510"/>
            <a:ext cx="5289669" cy="5294376"/>
            <a:chOff x="1073651" y="1243930"/>
            <a:chExt cx="5289669" cy="5294376"/>
          </a:xfrm>
        </p:grpSpPr>
        <p:sp>
          <p:nvSpPr>
            <p:cNvPr id="5" name="Rectangle 4"/>
            <p:cNvSpPr/>
            <p:nvPr/>
          </p:nvSpPr>
          <p:spPr>
            <a:xfrm>
              <a:off x="1073651" y="1243930"/>
              <a:ext cx="5289669" cy="5294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Sca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5" t="8787" r="4451" b="9117"/>
            <a:stretch/>
          </p:blipFill>
          <p:spPr>
            <a:xfrm rot="5400000">
              <a:off x="1968561" y="1690332"/>
              <a:ext cx="3491273" cy="47309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348701" y="1374874"/>
              <a:ext cx="470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Iowan Old Style Black"/>
                  <a:cs typeface="Iowan Old Style Black"/>
                </a:rPr>
                <a:t>Seshan Brothers</a:t>
              </a:r>
              <a:endParaRPr lang="en-US" sz="4000" dirty="0">
                <a:latin typeface="Iowan Old Style Black"/>
                <a:cs typeface="Iowan Old Style Blac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5486" y="5848304"/>
              <a:ext cx="240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Iowan Old Style Black"/>
                  <a:cs typeface="Iowan Old Style Black"/>
                </a:rPr>
                <a:t>Droids Robotics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5431" y="5848304"/>
              <a:ext cx="1856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Iowan Old Style Black"/>
                  <a:cs typeface="Iowan Old Style Black"/>
                </a:rPr>
                <a:t>EV3Lessons</a:t>
              </a:r>
              <a:endParaRPr lang="en-US" sz="2000" dirty="0">
                <a:latin typeface="Iowan Old Style Black"/>
                <a:cs typeface="Iowan Old Style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56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92799" y="157129"/>
            <a:ext cx="5852160" cy="58795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ear-27114_640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745">
            <a:off x="351052" y="598234"/>
            <a:ext cx="5150399" cy="51746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09178" y="1297655"/>
            <a:ext cx="13355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 smtClean="0">
                <a:solidFill>
                  <a:srgbClr val="00AD00"/>
                </a:solidFill>
                <a:latin typeface="Handwriting - Dakota"/>
                <a:cs typeface="Handwriting - Dakota"/>
              </a:rPr>
              <a:t>S</a:t>
            </a:r>
            <a:endParaRPr lang="en-US" sz="20000" b="1" dirty="0">
              <a:solidFill>
                <a:srgbClr val="00AD00"/>
              </a:solidFill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82619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61697" y="1989680"/>
            <a:ext cx="3063817" cy="30632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30599" y="2553335"/>
            <a:ext cx="548640" cy="780903"/>
          </a:xfrm>
          <a:prstGeom prst="rect">
            <a:avLst/>
          </a:prstGeom>
          <a:solidFill>
            <a:srgbClr val="00A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2717275" y="2166662"/>
            <a:ext cx="365760" cy="1139111"/>
          </a:xfrm>
          <a:prstGeom prst="rect">
            <a:avLst/>
          </a:prstGeom>
          <a:solidFill>
            <a:srgbClr val="00A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5184" y="3380073"/>
            <a:ext cx="548640" cy="786384"/>
          </a:xfrm>
          <a:prstGeom prst="rect">
            <a:avLst/>
          </a:prstGeom>
          <a:solidFill>
            <a:srgbClr val="7235B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2638717" y="3423255"/>
            <a:ext cx="365760" cy="1139111"/>
          </a:xfrm>
          <a:prstGeom prst="rect">
            <a:avLst/>
          </a:prstGeom>
          <a:solidFill>
            <a:srgbClr val="7235B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4393" y="2527147"/>
            <a:ext cx="458264" cy="464728"/>
          </a:xfrm>
          <a:prstGeom prst="ellipse">
            <a:avLst/>
          </a:prstGeom>
          <a:solidFill>
            <a:srgbClr val="7235B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31108" y="3512782"/>
            <a:ext cx="1708631" cy="170223"/>
          </a:xfrm>
          <a:prstGeom prst="rect">
            <a:avLst/>
          </a:prstGeom>
          <a:solidFill>
            <a:srgbClr val="00A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22909" y="3757554"/>
            <a:ext cx="458264" cy="464728"/>
          </a:xfrm>
          <a:prstGeom prst="ellipse">
            <a:avLst/>
          </a:prstGeom>
          <a:solidFill>
            <a:srgbClr val="00AD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ear-27114_640.png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3745">
            <a:off x="1730654" y="3584515"/>
            <a:ext cx="873765" cy="877880"/>
          </a:xfrm>
          <a:prstGeom prst="rect">
            <a:avLst/>
          </a:prstGeom>
        </p:spPr>
      </p:pic>
      <p:pic>
        <p:nvPicPr>
          <p:cNvPr id="17" name="Picture 16" descr="gear-27114_640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02139">
            <a:off x="3144124" y="2298181"/>
            <a:ext cx="873765" cy="8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81945" y="2072886"/>
            <a:ext cx="3465576" cy="34658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robotic-arm--ios-7-interface-symbol_318-3552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1377" y="305190"/>
            <a:ext cx="1767695" cy="1767695"/>
          </a:xfrm>
          <a:prstGeom prst="rect">
            <a:avLst/>
          </a:prstGeom>
        </p:spPr>
      </p:pic>
      <p:pic>
        <p:nvPicPr>
          <p:cNvPr id="8" name="Picture 7" descr="ASm9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33" y="4046178"/>
            <a:ext cx="2540000" cy="2540000"/>
          </a:xfrm>
          <a:prstGeom prst="rect">
            <a:avLst/>
          </a:prstGeom>
        </p:spPr>
      </p:pic>
      <p:pic>
        <p:nvPicPr>
          <p:cNvPr id="9" name="Picture 8" descr="robotic-arm--ios-7-interface-symbol_318-38994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64" l="0" r="100000">
                        <a14:foregroundMark x1="22524" y1="43131" x2="22524" y2="43131"/>
                        <a14:foregroundMark x1="17093" y1="55431" x2="17093" y2="55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3804">
            <a:off x="2412541" y="1932824"/>
            <a:ext cx="2377440" cy="2377440"/>
          </a:xfrm>
          <a:prstGeom prst="rect">
            <a:avLst/>
          </a:prstGeom>
        </p:spPr>
      </p:pic>
      <p:pic>
        <p:nvPicPr>
          <p:cNvPr id="10" name="Picture 9" descr="robotic-arm--ios-7-interface-symbol_318-38994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508" y1="60383" x2="7508" y2="60383"/>
                        <a14:foregroundMark x1="13898" y1="49840" x2="13898" y2="49840"/>
                        <a14:backgroundMark x1="35304" y1="92812" x2="35304" y2="92812"/>
                        <a14:backgroundMark x1="57668" y1="84665" x2="57668" y2="84665"/>
                        <a14:backgroundMark x1="51917" y1="78754" x2="51917" y2="78754"/>
                        <a14:backgroundMark x1="36102" y1="64537" x2="36102" y2="64537"/>
                        <a14:backgroundMark x1="24601" y1="71725" x2="24601" y2="71725"/>
                        <a14:backgroundMark x1="26997" y1="64377" x2="26997" y2="64377"/>
                        <a14:backgroundMark x1="19968" y1="67572" x2="19968" y2="67572"/>
                        <a14:backgroundMark x1="30351" y1="77636" x2="30351" y2="77636"/>
                        <a14:backgroundMark x1="34665" y1="96805" x2="34665" y2="96805"/>
                        <a14:backgroundMark x1="41853" y1="97125" x2="41853" y2="9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9866">
            <a:off x="2747638" y="3276412"/>
            <a:ext cx="2377440" cy="23774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2618649" y="3197463"/>
            <a:ext cx="481333" cy="618105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robotic-arm--ios-7-interface-symbol_318-3552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25533" y="850988"/>
            <a:ext cx="2812656" cy="28126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4446986" y="3789501"/>
            <a:ext cx="481333" cy="618105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 flipH="1">
            <a:off x="3641312" y="3327435"/>
            <a:ext cx="232901" cy="1126019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000px-Partido_Humanista_(corto).svg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6381324" cy="36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6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13</cp:revision>
  <dcterms:created xsi:type="dcterms:W3CDTF">2015-09-19T13:54:00Z</dcterms:created>
  <dcterms:modified xsi:type="dcterms:W3CDTF">2015-09-22T16:26:46Z</dcterms:modified>
</cp:coreProperties>
</file>