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43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7239-9532-F544-9091-BD68B961084F}" type="datetimeFigureOut">
              <a:rPr lang="en-US" smtClean="0"/>
              <a:t>9/20/15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86C1A-EE93-5C49-B072-F25995EF4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78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7239-9532-F544-9091-BD68B961084F}" type="datetimeFigureOut">
              <a:rPr lang="en-US" smtClean="0"/>
              <a:t>9/20/15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86C1A-EE93-5C49-B072-F25995EF4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9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7239-9532-F544-9091-BD68B961084F}" type="datetimeFigureOut">
              <a:rPr lang="en-US" smtClean="0"/>
              <a:t>9/20/15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86C1A-EE93-5C49-B072-F25995EF4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58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7239-9532-F544-9091-BD68B961084F}" type="datetimeFigureOut">
              <a:rPr lang="en-US" smtClean="0"/>
              <a:t>9/20/15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86C1A-EE93-5C49-B072-F25995EF4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21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7239-9532-F544-9091-BD68B961084F}" type="datetimeFigureOut">
              <a:rPr lang="en-US" smtClean="0"/>
              <a:t>9/20/15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86C1A-EE93-5C49-B072-F25995EF4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941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7239-9532-F544-9091-BD68B961084F}" type="datetimeFigureOut">
              <a:rPr lang="en-US" smtClean="0"/>
              <a:t>9/20/15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86C1A-EE93-5C49-B072-F25995EF4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121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7239-9532-F544-9091-BD68B961084F}" type="datetimeFigureOut">
              <a:rPr lang="en-US" smtClean="0"/>
              <a:t>9/20/15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86C1A-EE93-5C49-B072-F25995EF4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87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7239-9532-F544-9091-BD68B961084F}" type="datetimeFigureOut">
              <a:rPr lang="en-US" smtClean="0"/>
              <a:t>9/20/15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86C1A-EE93-5C49-B072-F25995EF4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787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7239-9532-F544-9091-BD68B961084F}" type="datetimeFigureOut">
              <a:rPr lang="en-US" smtClean="0"/>
              <a:t>9/20/15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86C1A-EE93-5C49-B072-F25995EF4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26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7239-9532-F544-9091-BD68B961084F}" type="datetimeFigureOut">
              <a:rPr lang="en-US" smtClean="0"/>
              <a:t>9/20/15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86C1A-EE93-5C49-B072-F25995EF4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827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7239-9532-F544-9091-BD68B961084F}" type="datetimeFigureOut">
              <a:rPr lang="en-US" smtClean="0"/>
              <a:t>9/20/15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86C1A-EE93-5C49-B072-F25995EF4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21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C7239-9532-F544-9091-BD68B961084F}" type="datetimeFigureOut">
              <a:rPr lang="en-US" smtClean="0"/>
              <a:t>9/20/15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86C1A-EE93-5C49-B072-F25995EF4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299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2"/>
          <a:srcRect l="5091" r="10698"/>
          <a:stretch/>
        </p:blipFill>
        <p:spPr>
          <a:xfrm>
            <a:off x="4108102" y="608436"/>
            <a:ext cx="2620211" cy="26162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  <p:grpSp>
        <p:nvGrpSpPr>
          <p:cNvPr id="47" name="Group 46"/>
          <p:cNvGrpSpPr/>
          <p:nvPr/>
        </p:nvGrpSpPr>
        <p:grpSpPr>
          <a:xfrm>
            <a:off x="4103985" y="3668300"/>
            <a:ext cx="2624328" cy="2624328"/>
            <a:chOff x="4103985" y="3668300"/>
            <a:chExt cx="2624328" cy="2624328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03985" y="3668300"/>
              <a:ext cx="2624328" cy="2624328"/>
            </a:xfrm>
            <a:prstGeom prst="rect">
              <a:avLst/>
            </a:prstGeom>
            <a:ln>
              <a:solidFill>
                <a:srgbClr val="000000"/>
              </a:solidFill>
            </a:ln>
            <a:effectLst/>
          </p:spPr>
        </p:pic>
        <p:sp>
          <p:nvSpPr>
            <p:cNvPr id="38" name="TextBox 37"/>
            <p:cNvSpPr txBox="1"/>
            <p:nvPr/>
          </p:nvSpPr>
          <p:spPr>
            <a:xfrm>
              <a:off x="4224421" y="3674363"/>
              <a:ext cx="23033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Abadi MT Condensed Extra Bold"/>
                  <a:cs typeface="Abadi MT Condensed Extra Bold"/>
                </a:rPr>
                <a:t>WHEEL CONVERTER</a:t>
              </a:r>
              <a:endParaRPr lang="en-US" sz="2000" dirty="0">
                <a:latin typeface="Abadi MT Condensed Extra Bold"/>
                <a:cs typeface="Abadi MT Condensed Extra Bold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85801" y="3609473"/>
            <a:ext cx="2620211" cy="2616200"/>
            <a:chOff x="685800" y="3609473"/>
            <a:chExt cx="2620211" cy="2616200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 rotWithShape="1">
            <a:blip r:embed="rId2"/>
            <a:srcRect l="5091" r="10698"/>
            <a:stretch/>
          </p:blipFill>
          <p:spPr>
            <a:xfrm>
              <a:off x="685800" y="3609473"/>
              <a:ext cx="2620211" cy="2616200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</p:pic>
        <p:sp>
          <p:nvSpPr>
            <p:cNvPr id="40" name="TextBox 39"/>
            <p:cNvSpPr txBox="1"/>
            <p:nvPr/>
          </p:nvSpPr>
          <p:spPr>
            <a:xfrm>
              <a:off x="1839495" y="3668300"/>
              <a:ext cx="1443776" cy="584776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latin typeface="Abadi MT Condensed Extra Bold"/>
                  <a:cs typeface="Abadi MT Condensed Extra Bold"/>
                </a:rPr>
                <a:t>SCORER</a:t>
              </a:r>
              <a:endParaRPr lang="en-US" sz="3200" dirty="0">
                <a:latin typeface="Abadi MT Condensed Extra Bold"/>
                <a:cs typeface="Abadi MT Condensed Extra Bold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85800" y="596231"/>
            <a:ext cx="2620211" cy="2616200"/>
            <a:chOff x="685800" y="596231"/>
            <a:chExt cx="2620211" cy="2616200"/>
          </a:xfrm>
        </p:grpSpPr>
        <p:grpSp>
          <p:nvGrpSpPr>
            <p:cNvPr id="32" name="Group 31"/>
            <p:cNvGrpSpPr/>
            <p:nvPr/>
          </p:nvGrpSpPr>
          <p:grpSpPr>
            <a:xfrm>
              <a:off x="685800" y="596231"/>
              <a:ext cx="2620211" cy="2616200"/>
              <a:chOff x="1016000" y="596232"/>
              <a:chExt cx="2620211" cy="2616200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2"/>
              <a:srcRect l="5091" r="10698"/>
              <a:stretch/>
            </p:blipFill>
            <p:spPr>
              <a:xfrm>
                <a:off x="1016000" y="596232"/>
                <a:ext cx="2620211" cy="26162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/>
            </p:spPr>
          </p:pic>
          <p:cxnSp>
            <p:nvCxnSpPr>
              <p:cNvPr id="6" name="Curved Connector 5"/>
              <p:cNvCxnSpPr/>
              <p:nvPr/>
            </p:nvCxnSpPr>
            <p:spPr>
              <a:xfrm flipV="1">
                <a:off x="1122948" y="1403684"/>
                <a:ext cx="1430420" cy="726741"/>
              </a:xfrm>
              <a:prstGeom prst="curvedConnector3">
                <a:avLst>
                  <a:gd name="adj1" fmla="val 50000"/>
                </a:avLst>
              </a:prstGeom>
              <a:ln w="57150" cmpd="sng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urved Connector 14"/>
              <p:cNvCxnSpPr/>
              <p:nvPr/>
            </p:nvCxnSpPr>
            <p:spPr>
              <a:xfrm rot="16200000" flipH="1">
                <a:off x="1717842" y="1330158"/>
                <a:ext cx="1590842" cy="1470526"/>
              </a:xfrm>
              <a:prstGeom prst="curvedConnector3">
                <a:avLst>
                  <a:gd name="adj1" fmla="val 50000"/>
                </a:avLst>
              </a:prstGeom>
              <a:ln w="57150" cmpd="sng">
                <a:solidFill>
                  <a:srgbClr val="FFFF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urved Connector 25"/>
              <p:cNvCxnSpPr/>
              <p:nvPr/>
            </p:nvCxnSpPr>
            <p:spPr>
              <a:xfrm rot="5400000">
                <a:off x="1965162" y="1884948"/>
                <a:ext cx="1523995" cy="802104"/>
              </a:xfrm>
              <a:prstGeom prst="curvedConnector3">
                <a:avLst/>
              </a:prstGeom>
              <a:ln w="57150" cmpd="sng">
                <a:solidFill>
                  <a:srgbClr val="FF66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/>
            <p:cNvSpPr txBox="1"/>
            <p:nvPr/>
          </p:nvSpPr>
          <p:spPr>
            <a:xfrm>
              <a:off x="1354224" y="671854"/>
              <a:ext cx="1827455" cy="584776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latin typeface="Abadi MT Condensed Extra Bold"/>
                  <a:cs typeface="Abadi MT Condensed Extra Bold"/>
                </a:rPr>
                <a:t>PLANNER</a:t>
              </a:r>
              <a:endParaRPr lang="en-US" sz="3200" dirty="0">
                <a:latin typeface="Abadi MT Condensed Extra Bold"/>
                <a:cs typeface="Abadi MT Condensed Extra 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754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2474</TotalTime>
  <Words>4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Sanjay Seshan</dc:creator>
  <cp:lastModifiedBy>Sanjay Seshan</cp:lastModifiedBy>
  <cp:revision>5</cp:revision>
  <dcterms:created xsi:type="dcterms:W3CDTF">2015-09-20T23:09:29Z</dcterms:created>
  <dcterms:modified xsi:type="dcterms:W3CDTF">2015-09-22T16:24:20Z</dcterms:modified>
</cp:coreProperties>
</file>