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74" r:id="rId5"/>
  </p:sldMasterIdLst>
  <p:notesMasterIdLst>
    <p:notesMasterId r:id="rId13"/>
  </p:notesMasterIdLst>
  <p:handoutMasterIdLst>
    <p:handoutMasterId r:id="rId14"/>
  </p:handoutMasterIdLst>
  <p:sldIdLst>
    <p:sldId id="422" r:id="rId6"/>
    <p:sldId id="418" r:id="rId7"/>
    <p:sldId id="414" r:id="rId8"/>
    <p:sldId id="415" r:id="rId9"/>
    <p:sldId id="411" r:id="rId10"/>
    <p:sldId id="41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8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18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tif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</a:t>
            </a:r>
            <a:r>
              <a:rPr lang="en-US" sz="3600" smtClean="0"/>
              <a:t>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020E-ED6A-E84F-80F6-17A3C4DC5D0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7/4/16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3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AD7D69C-EE9A-5844-BDD2-EE495878225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78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6B77-C903-DD42-B96C-5C185F1151D6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139DD8-763D-F94B-9557-E178C9AAE84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Proportional Control with the Sound Sensor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</a:t>
            </a:r>
            <a:r>
              <a:rPr lang="en-US" dirty="0" smtClean="0"/>
              <a:t>to use the </a:t>
            </a:r>
            <a:r>
              <a:rPr lang="en-US" dirty="0" smtClean="0"/>
              <a:t>Sound Sensor with proportional control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Pre-requisites: Proportional Control, Sound Sensor, Data wires, Loops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Sound Block is available for download on the </a:t>
            </a:r>
            <a:r>
              <a:rPr lang="en-US" b="0" dirty="0" err="1" smtClean="0"/>
              <a:t>LEGO.com</a:t>
            </a:r>
            <a:r>
              <a:rPr lang="en-US" b="0" dirty="0" smtClean="0"/>
              <a:t> site: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Download the block using the Importing Additional Blocks Lesson in Beginner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Downloading the Sound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38" y="4365497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82" y="1794651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2682" y="3778624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2324" y="3131668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4730" y="4565153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/>
              <a:t>Measure Mode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scaled to a percentage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adjusted to approximate human ear sensitivity, and then scaled to a </a:t>
            </a:r>
            <a:r>
              <a:rPr lang="en-US" sz="1800" dirty="0" smtClean="0"/>
              <a:t>percentage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600" dirty="0" smtClean="0"/>
              <a:t>Source: EV3 </a:t>
            </a:r>
            <a:r>
              <a:rPr lang="en-US" sz="1600" dirty="0"/>
              <a:t>H</a:t>
            </a:r>
            <a:r>
              <a:rPr lang="en-US" sz="1600" dirty="0" smtClean="0"/>
              <a:t>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Sound Sensor: Measure Mode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794" y="1511764"/>
            <a:ext cx="2705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In the Sound Sensor lesson in </a:t>
            </a:r>
            <a:r>
              <a:rPr lang="en-US" altLang="en-US" dirty="0" smtClean="0"/>
              <a:t>B</a:t>
            </a:r>
            <a:r>
              <a:rPr lang="en-US" altLang="en-US" dirty="0" smtClean="0"/>
              <a:t>eginner, the challenge was to write a “C</a:t>
            </a:r>
            <a:r>
              <a:rPr lang="en-US" altLang="en-US" dirty="0" smtClean="0"/>
              <a:t>elebration” </a:t>
            </a:r>
            <a:r>
              <a:rPr lang="en-US" altLang="en-US" dirty="0" smtClean="0"/>
              <a:t>program where the robot moves faster or slower depending on how loud the sound is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For this challenge, we will improve this code by using proportional control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Hint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The Sound Sensor Block in Measure Mode will be used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You can use dB or 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 for this challenge</a:t>
            </a:r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 </a:t>
            </a:r>
            <a:r>
              <a:rPr lang="en-US" altLang="en-US" dirty="0" smtClean="0"/>
              <a:t>Challenge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6788"/>
          </a:xfrm>
        </p:spPr>
        <p:txBody>
          <a:bodyPr/>
          <a:lstStyle/>
          <a:p>
            <a:r>
              <a:rPr lang="en-US" altLang="en-US" dirty="0" smtClean="0"/>
              <a:t>Challenge </a:t>
            </a:r>
            <a:r>
              <a:rPr lang="en-US" altLang="en-US" dirty="0" smtClean="0"/>
              <a:t> Solution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77" y="2108199"/>
            <a:ext cx="6815664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92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6478</TotalTime>
  <Words>255</Words>
  <Application>Microsoft Macintosh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Wingdings</vt:lpstr>
      <vt:lpstr>Arial</vt:lpstr>
      <vt:lpstr>Custom Design</vt:lpstr>
      <vt:lpstr>beginner</vt:lpstr>
      <vt:lpstr>1_Custom Design</vt:lpstr>
      <vt:lpstr>intermediate</vt:lpstr>
      <vt:lpstr>advanced</vt:lpstr>
      <vt:lpstr>Proportional Control with the Sound Sensor</vt:lpstr>
      <vt:lpstr>Lesson Objectives</vt:lpstr>
      <vt:lpstr>Downloading the Sound Block</vt:lpstr>
      <vt:lpstr>Sound Sensor: Measure Mode</vt:lpstr>
      <vt:lpstr>Sound Sensor Challenge</vt:lpstr>
      <vt:lpstr>Challenge 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27</cp:revision>
  <cp:lastPrinted>2015-11-14T12:58:37Z</cp:lastPrinted>
  <dcterms:created xsi:type="dcterms:W3CDTF">2014-08-07T02:19:13Z</dcterms:created>
  <dcterms:modified xsi:type="dcterms:W3CDTF">2016-07-04T19:05:59Z</dcterms:modified>
</cp:coreProperties>
</file>