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  <p:sldMasterId id="2147483762" r:id="rId4"/>
    <p:sldMasterId id="2147483784" r:id="rId5"/>
    <p:sldMasterId id="2147483796" r:id="rId6"/>
  </p:sldMasterIdLst>
  <p:notesMasterIdLst>
    <p:notesMasterId r:id="rId14"/>
  </p:notesMasterIdLst>
  <p:handoutMasterIdLst>
    <p:handoutMasterId r:id="rId15"/>
  </p:handoutMasterIdLst>
  <p:sldIdLst>
    <p:sldId id="422" r:id="rId7"/>
    <p:sldId id="418" r:id="rId8"/>
    <p:sldId id="414" r:id="rId9"/>
    <p:sldId id="415" r:id="rId10"/>
    <p:sldId id="411" r:id="rId11"/>
    <p:sldId id="412" r:id="rId12"/>
    <p:sldId id="40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06" autoAdjust="0"/>
    <p:restoredTop sz="96271" autoAdjust="0"/>
  </p:normalViewPr>
  <p:slideViewPr>
    <p:cSldViewPr snapToGrid="0" snapToObjects="1">
      <p:cViewPr>
        <p:scale>
          <a:sx n="95" d="100"/>
          <a:sy n="95" d="100"/>
        </p:scale>
        <p:origin x="808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tif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473-BA81-F049-B92E-80FB1B6CCEAE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18E7-4544-7340-A004-4DA995B9CB80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A1F0-8533-FE44-9D1A-778B76635056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B6E9-711D-5542-9BFC-063A91168D06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32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DBAA-4B96-BA4E-92DB-93F0298D2A8B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7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B0B0-9800-6144-A0E0-8CBE35A2E58D}" type="datetime1">
              <a:rPr lang="en-US" smtClean="0"/>
              <a:t>7/4/16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8BA-2AE8-C643-B503-8690CD484F98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2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6307-C5E6-284A-BE8E-78A2B7F5238C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DC61-1642-4748-9CC9-78266B7E1C41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6741-3B23-B045-864B-8F2961214255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8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B6DC-AE29-CB48-87F9-48635B873A12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A592-871E-1049-91CD-95097175A758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13CC-0A18-2A4B-9D6F-C27B47490B21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84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6DC9-BDC6-784F-8AC6-7F092335CA59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5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DFD1-D09D-484C-BDAF-6DE35EAA4C19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9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27F4-8F47-AB44-80A9-CD1759473ECD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1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83F-8457-D342-972A-4A014CCE0473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0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D6A6-1423-5247-8931-28FA810238E8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B72C-DBFC-454D-8B3B-E0BA4284A9E7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9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336B-9CB2-F742-9031-923ED79E5DF5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1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14F0-A460-0D4B-B825-DA8992F5E2FA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0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7815-2951-6249-A239-7E92E9AA331C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CEE1-F151-AA4B-BE50-2648DDF3C1C7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6A54-C3A8-6A47-8CF2-839B8CF64F99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E5EA-9BFE-2947-A952-5B1A3C6D01E6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68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9474-8EDD-3443-BF11-7E42C53DAFCB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12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3FC-BA66-3641-ABC3-AC21A8AFC601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0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52806"/>
            <a:ext cx="8229600" cy="9144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8051" y="4172471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BY SANJAY &amp; ARVIND SESHAN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9500-A375-6748-8ACC-324CE04740CA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17247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56082" y="5579846"/>
            <a:ext cx="843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INTERMEDIATE PROGRAMMING </a:t>
            </a:r>
            <a:r>
              <a:rPr lang="en-US" sz="3600" dirty="0" smtClean="0"/>
              <a:t>LESSON</a:t>
            </a:r>
            <a:endParaRPr lang="en-US" sz="360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082" y="178492"/>
            <a:ext cx="8650658" cy="294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4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7421-6587-7242-B5B0-0D5DB3CB7031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251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F01A-3005-BB48-AE17-E77698323F46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413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EA90-35F5-6E46-9BC9-2F08628DB3E3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46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7142-308E-104C-8F36-2A9341D35728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089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A722-38A0-D04D-8D49-2535CA53F03A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4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8EF2-DE24-794D-BDDD-7BB8B1DB9AA0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B39F-B404-B046-9A9E-D0D1C442D0C4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25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A14FA62-BA50-454D-B5F4-BEC9DE13952A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350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75FE-9E6C-F242-B44A-2295D847FEB9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538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1FDE-4DED-D24A-BA4F-30158F01DCB1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861-746C-ED43-BF8C-19DE5192BA03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353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4BB-465E-3A49-835A-9459468D38F9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37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8D65-2AFF-6847-A184-6BB2BE3A331F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59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7/4/16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35845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4492-D547-F548-94EA-853A12E5B201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98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439-F875-474E-93D8-3F1C02291504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79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182F-9442-564B-9FE0-0A366B2687C8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0245-411D-5645-8D24-EE713642DCA3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47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49112"/>
      </p:ext>
    </p:extLst>
  </p:cSld>
  <p:clrMapOvr>
    <a:masterClrMapping/>
  </p:clrMapOvr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97477"/>
      </p:ext>
    </p:extLst>
  </p:cSld>
  <p:clrMapOvr>
    <a:masterClrMapping/>
  </p:clrMapOvr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40483"/>
      </p:ext>
    </p:extLst>
  </p:cSld>
  <p:clrMapOvr>
    <a:masterClrMapping/>
  </p:clrMapOvr>
  <p:hf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F4A0-EA59-CC47-A06A-761D2A4B4AC8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995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D69C-EE9A-5844-BDD2-EE495878225E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929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7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819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0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2E0C-7EEE-B245-8BD0-501967C89422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2434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1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80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727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651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251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6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022C-CC62-8D43-A3FF-94DFA5BC6494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D07C-4E86-6041-B1D3-A6B0D3D915FF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791-F23B-EE4F-886D-EE14E245B72A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7A654-5146-E645-87FB-4CABA52494D6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08BD069-2577-E440-90D3-A1BD81049E75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523039"/>
            <a:ext cx="3845859" cy="2536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68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C179-2BEF-164A-9057-16697693AE5A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8BBAD2-CFAA-EB41-B508-A65A27FDBAE9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71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2A7A654-5146-E645-87FB-4CABA52494D6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6"/>
            <a:ext cx="3657600" cy="23035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88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o.com/en-us/mindstorms/downloads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the NXT Sound Sensor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BEGINNER PROGRAMMING LESSON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97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use the </a:t>
            </a:r>
            <a:r>
              <a:rPr lang="en-US" dirty="0" smtClean="0"/>
              <a:t>NXT Sound Sensor with the EV3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Pre-requisites: Switches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2016 (Last edit: 07/04/2016)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Downloading the Sound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 smtClean="0"/>
              <a:t>The Sound </a:t>
            </a:r>
            <a:r>
              <a:rPr lang="en-US" b="0" dirty="0" smtClean="0"/>
              <a:t>Sensor Block </a:t>
            </a:r>
            <a:r>
              <a:rPr lang="en-US" b="0" dirty="0" smtClean="0"/>
              <a:t>is available for download on the </a:t>
            </a:r>
            <a:r>
              <a:rPr lang="en-US" b="0" dirty="0" err="1" smtClean="0"/>
              <a:t>LEGO.com</a:t>
            </a:r>
            <a:r>
              <a:rPr lang="en-US" b="0" dirty="0" smtClean="0"/>
              <a:t> site:</a:t>
            </a:r>
          </a:p>
          <a:p>
            <a:pPr marL="635508" lvl="1" indent="-342900">
              <a:buFont typeface="Arial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www.lego.com/en-us/mindstorms/downloads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Download </a:t>
            </a:r>
            <a:r>
              <a:rPr lang="en-US" b="0" dirty="0" smtClean="0"/>
              <a:t>the block using the Importing Additional Blocks Lesson in Beginner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3173" y="4327685"/>
            <a:ext cx="2086862" cy="17984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3629" y="1707584"/>
            <a:ext cx="4379089" cy="22749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06375" y="3678796"/>
            <a:ext cx="1358153" cy="291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6017" y="3031840"/>
            <a:ext cx="1358153" cy="17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6375" y="4527341"/>
            <a:ext cx="1941373" cy="159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Switch - NXT Sound Sensor</a:t>
            </a:r>
            <a:endParaRPr lang="en-US" altLang="en-US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83656" y="1511764"/>
            <a:ext cx="4961965" cy="480269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sz="2200" dirty="0" smtClean="0"/>
              <a:t>Compare </a:t>
            </a:r>
            <a:r>
              <a:rPr lang="en-US" altLang="en-US" sz="2200" dirty="0"/>
              <a:t>Mode</a:t>
            </a:r>
          </a:p>
          <a:p>
            <a:pPr lvl="1">
              <a:buFont typeface="Arial" charset="0"/>
              <a:buChar char="•"/>
            </a:pPr>
            <a:r>
              <a:rPr lang="en-US" altLang="en-US" sz="2000" dirty="0"/>
              <a:t>dB</a:t>
            </a:r>
          </a:p>
          <a:p>
            <a:pPr lvl="2">
              <a:buFont typeface="Arial" charset="0"/>
              <a:buChar char="•"/>
            </a:pPr>
            <a:r>
              <a:rPr lang="en-US" sz="1800" dirty="0"/>
              <a:t>Sound level, scaled to a percentage</a:t>
            </a:r>
          </a:p>
          <a:p>
            <a:pPr lvl="1">
              <a:buFont typeface="Arial" charset="0"/>
              <a:buChar char="•"/>
            </a:pPr>
            <a:r>
              <a:rPr lang="en-US" altLang="en-US" sz="2000" dirty="0" err="1"/>
              <a:t>dBa</a:t>
            </a:r>
            <a:endParaRPr lang="en-US" altLang="en-US" sz="2000" dirty="0"/>
          </a:p>
          <a:p>
            <a:pPr lvl="2">
              <a:buFont typeface="Arial" charset="0"/>
              <a:buChar char="•"/>
            </a:pPr>
            <a:r>
              <a:rPr lang="en-US" sz="1800" dirty="0"/>
              <a:t>Sound level, adjusted to approximate human ear sensitivity, and then scaled to a </a:t>
            </a:r>
            <a:r>
              <a:rPr lang="en-US" sz="1800" dirty="0" smtClean="0"/>
              <a:t>percentage</a:t>
            </a:r>
          </a:p>
          <a:p>
            <a:pPr>
              <a:buFont typeface="Arial" charset="0"/>
              <a:buChar char="•"/>
            </a:pPr>
            <a:endParaRPr lang="en-US" sz="1800" dirty="0" smtClean="0"/>
          </a:p>
          <a:p>
            <a:pPr>
              <a:buFont typeface="Arial" charset="0"/>
              <a:buChar char="•"/>
            </a:pPr>
            <a:r>
              <a:rPr lang="en-US" sz="1600" dirty="0" smtClean="0"/>
              <a:t>Source: EV3 </a:t>
            </a:r>
            <a:r>
              <a:rPr lang="en-US" sz="1600" dirty="0"/>
              <a:t>H</a:t>
            </a:r>
            <a:r>
              <a:rPr lang="en-US" sz="1600" dirty="0" smtClean="0"/>
              <a:t>elp Menu</a:t>
            </a:r>
          </a:p>
          <a:p>
            <a:pPr>
              <a:buFont typeface="Arial" charset="0"/>
              <a:buChar char="•"/>
            </a:pPr>
            <a:endParaRPr lang="en-US" altLang="en-US" sz="2400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  <a:p>
            <a:pPr lvl="1">
              <a:buFont typeface="Arial" charset="0"/>
              <a:buChar char="•"/>
            </a:pPr>
            <a:endParaRPr lang="en-US" alt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7501" y="1723452"/>
            <a:ext cx="3283510" cy="445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Sensor </a:t>
            </a:r>
            <a:r>
              <a:rPr lang="en-US" altLang="en-US" dirty="0" smtClean="0"/>
              <a:t>Challenge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 W</a:t>
            </a:r>
            <a:r>
              <a:rPr lang="en-US" altLang="en-US" dirty="0" smtClean="0"/>
              <a:t>rite </a:t>
            </a:r>
            <a:r>
              <a:rPr lang="en-US" altLang="en-US" dirty="0" smtClean="0"/>
              <a:t>a “Celebration” program where the robot moves faster or slower depending on how loud the sound is</a:t>
            </a:r>
          </a:p>
          <a:p>
            <a:pPr>
              <a:buFont typeface="Arial" charset="0"/>
              <a:buChar char="•"/>
            </a:pPr>
            <a:endParaRPr lang="en-US" altLang="en-US" dirty="0" smtClean="0"/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 Hint</a:t>
            </a:r>
            <a:endParaRPr lang="en-US" altLang="en-US" dirty="0" smtClean="0"/>
          </a:p>
          <a:p>
            <a:pPr lvl="1">
              <a:buFont typeface="Arial" charset="0"/>
              <a:buChar char="•"/>
            </a:pPr>
            <a:r>
              <a:rPr lang="en-US" altLang="en-US" dirty="0"/>
              <a:t>Switch - NXT Sound </a:t>
            </a:r>
            <a:r>
              <a:rPr lang="en-US" altLang="en-US" dirty="0" smtClean="0"/>
              <a:t>Sensor Block </a:t>
            </a:r>
            <a:r>
              <a:rPr lang="en-US" altLang="en-US" dirty="0" smtClean="0"/>
              <a:t>will be used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You can use dB or </a:t>
            </a:r>
            <a:r>
              <a:rPr lang="en-US" altLang="en-US" dirty="0" err="1" smtClean="0"/>
              <a:t>dBa</a:t>
            </a:r>
            <a:r>
              <a:rPr lang="en-US" altLang="en-US" dirty="0" smtClean="0"/>
              <a:t> for this challenge</a:t>
            </a:r>
          </a:p>
          <a:p>
            <a:pPr lvl="1">
              <a:buFont typeface="Arial" charset="0"/>
              <a:buChar char="•"/>
            </a:pPr>
            <a:endParaRPr lang="en-US" alt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Solution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804" y="1282271"/>
            <a:ext cx="5503676" cy="42758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5328" y="4027075"/>
            <a:ext cx="1586051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Move forward slowly when the sound level  is low (&lt;50)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3666" y="1637981"/>
            <a:ext cx="1586051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Move forward quickly when the sound level is high (&gt;50)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624"/>
            <a:ext cx="8245474" cy="4595265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A8B508FD-F3C4-5D44-8770-8C90D5140433}" vid="{A7A04415-40D5-384B-8E25-2C693FE8AC67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6501</TotalTime>
  <Words>246</Words>
  <Application>Microsoft Macintosh PowerPoint</Application>
  <PresentationFormat>On-screen Show (4:3)</PresentationFormat>
  <Paragraphs>49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 Black</vt:lpstr>
      <vt:lpstr>Calibri</vt:lpstr>
      <vt:lpstr>Calibri Light</vt:lpstr>
      <vt:lpstr>Helvetica Neue</vt:lpstr>
      <vt:lpstr>Arial</vt:lpstr>
      <vt:lpstr>Custom Design</vt:lpstr>
      <vt:lpstr>beginner</vt:lpstr>
      <vt:lpstr>1_Custom Design</vt:lpstr>
      <vt:lpstr>intermediate</vt:lpstr>
      <vt:lpstr>1_beginner</vt:lpstr>
      <vt:lpstr>2_Custom Design</vt:lpstr>
      <vt:lpstr>BEGINNER PROGRAMMING LESSON</vt:lpstr>
      <vt:lpstr>Lesson Objectives</vt:lpstr>
      <vt:lpstr>Downloading the Sound Block</vt:lpstr>
      <vt:lpstr>Switch - NXT Sound Sensor</vt:lpstr>
      <vt:lpstr>Sound Sensor Challenge</vt:lpstr>
      <vt:lpstr>Challenge Solution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Srinivasan Seshan</cp:lastModifiedBy>
  <cp:revision>35</cp:revision>
  <cp:lastPrinted>2015-11-14T12:58:37Z</cp:lastPrinted>
  <dcterms:created xsi:type="dcterms:W3CDTF">2014-08-07T02:19:13Z</dcterms:created>
  <dcterms:modified xsi:type="dcterms:W3CDTF">2016-07-04T19:32:59Z</dcterms:modified>
</cp:coreProperties>
</file>