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12"/>
  </p:notesMasterIdLst>
  <p:handoutMasterIdLst>
    <p:handoutMasterId r:id="rId13"/>
  </p:handoutMasterIdLst>
  <p:sldIdLst>
    <p:sldId id="408" r:id="rId3"/>
    <p:sldId id="411" r:id="rId4"/>
    <p:sldId id="258" r:id="rId5"/>
    <p:sldId id="322" r:id="rId6"/>
    <p:sldId id="290" r:id="rId7"/>
    <p:sldId id="259" r:id="rId8"/>
    <p:sldId id="295" r:id="rId9"/>
    <p:sldId id="400" r:id="rId10"/>
    <p:sldId id="40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88" autoAdjust="0"/>
    <p:restoredTop sz="95652" autoAdjust="0"/>
  </p:normalViewPr>
  <p:slideViewPr>
    <p:cSldViewPr snapToGrid="0" snapToObjects="1">
      <p:cViewPr varScale="1">
        <p:scale>
          <a:sx n="131" d="100"/>
          <a:sy n="131" d="100"/>
        </p:scale>
        <p:origin x="13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-1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10/2/15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10/2/15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5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2B30-379C-4202-B1F3-D3B522878603}" type="datetime1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A3EB-3DEA-48FE-9BFC-EC2522B74ADE}" type="datetime1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3115-2338-48F2-AC41-157C6B87719A}" type="datetime1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F7A2-CC09-4E29-8283-AB801139ECC9}" type="datetime1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619B-604B-42D5-BB8F-A8BCBE6B2F1D}" type="datetime1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9A95-D134-4392-8040-E268F7574361}" type="datetime1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18EF-5B37-49DF-9C9A-FBD17F454B3B}" type="datetime1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6CA9-EE68-465B-9E04-0F5EF2792ACB}" type="datetime1">
              <a:rPr lang="en-US" smtClean="0"/>
              <a:t>10/2/15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C8DF-748B-4FF9-AC64-D91D47300A50}" type="datetime1">
              <a:rPr lang="en-US" smtClean="0"/>
              <a:t>10/2/15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64FC-0B07-4FCC-A4B7-2A793D98D8AF}" type="datetime1">
              <a:rPr lang="en-US" smtClean="0"/>
              <a:t>10/2/15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0B84-0603-4FC7-84D9-BD9D09332374}" type="datetime1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8E-D881-4525-B70A-DE14D094364E}" type="datetime1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47C5-502E-4DBE-A7FD-E03B64209305}" type="datetime1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AC36-85B5-4E03-A156-994A603185BA}" type="datetime1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BB1B-B86C-463F-9D70-9FBBAE58DDBA}" type="datetime1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3E62-AF39-4395-90BD-B8A775E66488}" type="datetime1">
              <a:rPr lang="en-US" smtClean="0"/>
              <a:t>10/2/15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39D2-F48F-443B-BF38-2A6C95CF6A7F}" type="datetime1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8AE1-8CA8-48CF-ABF4-408B23C67943}" type="datetime1">
              <a:rPr lang="en-US" smtClean="0"/>
              <a:t>10/2/15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D99D-AE80-4750-840C-EB9806DF3A06}" type="datetime1">
              <a:rPr lang="en-US" smtClean="0"/>
              <a:t>10/2/15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DAF1-C883-426E-9BD0-729F56E7A62E}" type="datetime1">
              <a:rPr lang="en-US" smtClean="0"/>
              <a:t>10/2/15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421B-2FF4-4681-B8FD-017EFCF479E2}" type="datetime1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46EC-01D0-4B23-8616-BD85B7D82CBA}" type="datetime1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9A57015-001D-4DE7-896F-4E51C0D3D8D0}" type="datetime1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9A880-9C41-474C-89CB-FEF116EF758F}" type="datetime1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eam@droidsrobotics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PROGRAMMING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Topics Covered: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EV3 Basics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Introduction to the EV3 Brick and Software</a:t>
            </a: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the EV3 brick operates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about the main components of the EV3 software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“Brick” Buttons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69913" indent="-569913"/>
            <a:r>
              <a:rPr lang="en-US" dirty="0"/>
              <a:t>1 = </a:t>
            </a:r>
            <a:r>
              <a:rPr lang="en-US" dirty="0" smtClean="0"/>
              <a:t>Back</a:t>
            </a:r>
            <a:br>
              <a:rPr lang="en-US" dirty="0" smtClean="0"/>
            </a:br>
            <a:r>
              <a:rPr lang="en-US" b="0" dirty="0" smtClean="0"/>
              <a:t>Undo</a:t>
            </a:r>
            <a:br>
              <a:rPr lang="en-US" b="0" dirty="0" smtClean="0"/>
            </a:br>
            <a:r>
              <a:rPr lang="en-US" b="0" dirty="0" smtClean="0"/>
              <a:t>Stop Program</a:t>
            </a:r>
            <a:br>
              <a:rPr lang="en-US" b="0" dirty="0" smtClean="0"/>
            </a:br>
            <a:r>
              <a:rPr lang="en-US" b="0" dirty="0" smtClean="0"/>
              <a:t>Turn robot off</a:t>
            </a:r>
            <a:endParaRPr lang="en-US" b="0" dirty="0"/>
          </a:p>
          <a:p>
            <a:pPr marL="569913" indent="-569913"/>
            <a:r>
              <a:rPr lang="en-US" dirty="0"/>
              <a:t>2 </a:t>
            </a:r>
            <a:r>
              <a:rPr lang="en-US"/>
              <a:t>= </a:t>
            </a:r>
            <a:r>
              <a:rPr lang="en-US" smtClean="0"/>
              <a:t>Centre </a:t>
            </a:r>
            <a:r>
              <a:rPr lang="en-US" dirty="0" smtClean="0"/>
              <a:t>Button</a:t>
            </a:r>
            <a:br>
              <a:rPr lang="en-US" dirty="0" smtClean="0"/>
            </a:br>
            <a:r>
              <a:rPr lang="en-US" b="0" dirty="0" smtClean="0"/>
              <a:t>Select options</a:t>
            </a:r>
            <a:br>
              <a:rPr lang="en-US" b="0" dirty="0" smtClean="0"/>
            </a:br>
            <a:r>
              <a:rPr lang="en-US" b="0" dirty="0" smtClean="0"/>
              <a:t>Run Program</a:t>
            </a:r>
            <a:br>
              <a:rPr lang="en-US" b="0" dirty="0" smtClean="0"/>
            </a:br>
            <a:r>
              <a:rPr lang="en-US" b="0" dirty="0" smtClean="0"/>
              <a:t>Turn robot on</a:t>
            </a:r>
            <a:endParaRPr lang="en-US" b="0" dirty="0"/>
          </a:p>
          <a:p>
            <a:pPr marL="569913" indent="-569913"/>
            <a:r>
              <a:rPr lang="en-US" dirty="0"/>
              <a:t>3 = </a:t>
            </a:r>
            <a:r>
              <a:rPr lang="en-US" dirty="0" smtClean="0"/>
              <a:t>L, R, </a:t>
            </a:r>
            <a:r>
              <a:rPr lang="en-US" dirty="0"/>
              <a:t>Up, Down</a:t>
            </a:r>
            <a:r>
              <a:rPr lang="en-US" b="0" dirty="0"/>
              <a:t> 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Navigate </a:t>
            </a:r>
            <a:r>
              <a:rPr lang="en-US" b="0" dirty="0"/>
              <a:t>menus</a:t>
            </a:r>
          </a:p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2/26/2015)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673" r="16884"/>
          <a:stretch/>
        </p:blipFill>
        <p:spPr>
          <a:xfrm>
            <a:off x="4444677" y="1063997"/>
            <a:ext cx="3670828" cy="552481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039949" y="3625479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068228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71226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074838" y="3850386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09279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068228" y="4961691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0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“Brick” Screen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23232" y="1002742"/>
            <a:ext cx="4423330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b="1" dirty="0"/>
              <a:t>Tabs on </a:t>
            </a:r>
            <a:r>
              <a:rPr lang="en-US" sz="2400" b="1" dirty="0" smtClean="0"/>
              <a:t>Screen</a:t>
            </a:r>
          </a:p>
          <a:p>
            <a:pPr eaLnBrk="1" hangingPunct="1"/>
            <a:endParaRPr lang="en-US" sz="2400" b="1" dirty="0"/>
          </a:p>
          <a:p>
            <a:pPr marL="457200" indent="-457200" eaLnBrk="1" hangingPunct="1">
              <a:buAutoNum type="arabicPeriod"/>
            </a:pPr>
            <a:r>
              <a:rPr lang="en-US" sz="2400" b="1" dirty="0" smtClean="0"/>
              <a:t>Run Recent</a:t>
            </a:r>
            <a:br>
              <a:rPr lang="en-US" sz="2400" b="1" dirty="0" smtClean="0"/>
            </a:br>
            <a:r>
              <a:rPr lang="en-US" sz="2400" dirty="0" smtClean="0"/>
              <a:t>Find programs you ran recently</a:t>
            </a:r>
            <a:endParaRPr lang="en-US" sz="2400" dirty="0"/>
          </a:p>
          <a:p>
            <a:pPr eaLnBrk="1" hangingPunct="1"/>
            <a:endParaRPr lang="en-US" sz="2400" dirty="0" smtClean="0"/>
          </a:p>
          <a:p>
            <a:pPr marL="452438" indent="-452438" defTabSz="511175" eaLnBrk="1" hangingPunct="1"/>
            <a:r>
              <a:rPr lang="en-US" sz="2400" b="1" dirty="0" smtClean="0"/>
              <a:t>2.  </a:t>
            </a:r>
            <a:r>
              <a:rPr lang="en-US" sz="2400" b="1" dirty="0"/>
              <a:t>File </a:t>
            </a:r>
            <a:r>
              <a:rPr lang="en-US" sz="2400" b="1" dirty="0" smtClean="0"/>
              <a:t>Navigation</a:t>
            </a:r>
            <a:br>
              <a:rPr lang="en-US" sz="2400" b="1" dirty="0" smtClean="0"/>
            </a:br>
            <a:r>
              <a:rPr lang="en-US" sz="2400" dirty="0" smtClean="0"/>
              <a:t>Find all programs by project</a:t>
            </a:r>
            <a:endParaRPr lang="en-US" sz="2400" dirty="0"/>
          </a:p>
          <a:p>
            <a:pPr eaLnBrk="1" hangingPunct="1"/>
            <a:endParaRPr lang="en-US" sz="2400" dirty="0" smtClean="0"/>
          </a:p>
          <a:p>
            <a:pPr marL="452438" indent="-452438" eaLnBrk="1" hangingPunct="1"/>
            <a:r>
              <a:rPr lang="en-US" sz="2400" b="1" dirty="0" smtClean="0"/>
              <a:t>3.  </a:t>
            </a:r>
            <a:r>
              <a:rPr lang="en-US" sz="2400" b="1" dirty="0"/>
              <a:t>Brick </a:t>
            </a:r>
            <a:r>
              <a:rPr lang="en-US" sz="2400" b="1" dirty="0" smtClean="0"/>
              <a:t>Apps</a:t>
            </a:r>
            <a:br>
              <a:rPr lang="en-US" sz="2400" b="1" dirty="0" smtClean="0"/>
            </a:br>
            <a:r>
              <a:rPr lang="en-US" sz="2400" dirty="0" smtClean="0"/>
              <a:t>Port views</a:t>
            </a:r>
            <a:endParaRPr lang="en-US" sz="2400" dirty="0"/>
          </a:p>
          <a:p>
            <a:pPr eaLnBrk="1" hangingPunct="1"/>
            <a:endParaRPr lang="en-US" sz="2400" dirty="0" smtClean="0"/>
          </a:p>
          <a:p>
            <a:pPr marL="452438" indent="-452438" eaLnBrk="1" hangingPunct="1"/>
            <a:r>
              <a:rPr lang="en-US" sz="2400" b="1" dirty="0" smtClean="0"/>
              <a:t>4.  Settings</a:t>
            </a:r>
            <a:br>
              <a:rPr lang="en-US" sz="2400" b="1" dirty="0" smtClean="0"/>
            </a:br>
            <a:r>
              <a:rPr lang="en-US" sz="2400" dirty="0" smtClean="0"/>
              <a:t>Bluetooth, </a:t>
            </a:r>
            <a:r>
              <a:rPr lang="en-US" sz="2400" dirty="0" err="1" smtClean="0"/>
              <a:t>Wifi</a:t>
            </a:r>
            <a:r>
              <a:rPr lang="en-US" sz="2400" dirty="0" smtClean="0"/>
              <a:t>, Volume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93265" y="1002742"/>
            <a:ext cx="4084673" cy="2864860"/>
            <a:chOff x="204807" y="1706645"/>
            <a:chExt cx="4084673" cy="2864860"/>
          </a:xfrm>
        </p:grpSpPr>
        <p:pic>
          <p:nvPicPr>
            <p:cNvPr id="26" name="Picture 25" descr="Screen Shot 2014-09-13 at 5.26.20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2"/>
            <a:stretch/>
          </p:blipFill>
          <p:spPr>
            <a:xfrm>
              <a:off x="204807" y="1706645"/>
              <a:ext cx="4084673" cy="2864860"/>
            </a:xfrm>
            <a:prstGeom prst="rect">
              <a:avLst/>
            </a:prstGeom>
          </p:spPr>
        </p:pic>
        <p:sp>
          <p:nvSpPr>
            <p:cNvPr id="20" name="Oval 19"/>
            <p:cNvSpPr/>
            <p:nvPr/>
          </p:nvSpPr>
          <p:spPr>
            <a:xfrm>
              <a:off x="1132395" y="2567599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1685219" y="2565114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281838" y="2567599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2834663" y="2565114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4</a:t>
              </a:r>
              <a:endParaRPr lang="en-US" sz="16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Ports, Sensors, motors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12667" y="6079067"/>
            <a:ext cx="613833" cy="6434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3429000" cy="283845"/>
          </a:xfrm>
        </p:spPr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3200" y="1504445"/>
            <a:ext cx="9029700" cy="508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0709" y="6263043"/>
            <a:ext cx="346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Ports 1, 2, 3, 4 = Sensors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71713" y="1363173"/>
            <a:ext cx="3465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Ports A, B, C, D = Motors</a:t>
            </a:r>
          </a:p>
          <a:p>
            <a:endParaRPr lang="en-US" dirty="0"/>
          </a:p>
          <a:p>
            <a:r>
              <a:rPr lang="en-US" dirty="0" smtClean="0"/>
              <a:t>Default setup assumes Right Motor in C, Left Motor in B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081900" y="4724032"/>
            <a:ext cx="1199001" cy="1371767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81899" y="5093364"/>
            <a:ext cx="131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 setup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2346960" y="5302229"/>
            <a:ext cx="579120" cy="43746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Front</a:t>
            </a:r>
            <a:endParaRPr 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5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" y="953118"/>
            <a:ext cx="7378701" cy="55340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EV3 Software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69908" y="4064371"/>
            <a:ext cx="2592729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Open New </a:t>
            </a:r>
            <a:r>
              <a:rPr lang="en-US" dirty="0" err="1" smtClean="0"/>
              <a:t>Programme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70" y="3481354"/>
            <a:ext cx="2592729" cy="646331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Open Saved </a:t>
            </a:r>
            <a:r>
              <a:rPr lang="en-US" dirty="0" err="1" smtClean="0"/>
              <a:t>Programme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1028700" y="4249037"/>
            <a:ext cx="241208" cy="13262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19300" y="4991100"/>
            <a:ext cx="4343400" cy="136700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1"/>
            <a:endCxn id="15" idx="0"/>
          </p:cNvCxnSpPr>
          <p:nvPr/>
        </p:nvCxnSpPr>
        <p:spPr>
          <a:xfrm flipH="1">
            <a:off x="4191000" y="3804520"/>
            <a:ext cx="1143070" cy="11865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9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45" y="1797309"/>
            <a:ext cx="5880100" cy="4410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EV3 Software: </a:t>
            </a:r>
            <a:br>
              <a:rPr lang="en-US" dirty="0" smtClean="0"/>
            </a:br>
            <a:r>
              <a:rPr lang="en-US" dirty="0" smtClean="0"/>
              <a:t>Programming screen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50645" y="4597199"/>
            <a:ext cx="4005944" cy="830997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Programming Blocks in </a:t>
            </a:r>
          </a:p>
          <a:p>
            <a:pPr algn="ctr"/>
            <a:r>
              <a:rPr lang="en-US" sz="2400" dirty="0"/>
              <a:t>3</a:t>
            </a:r>
            <a:r>
              <a:rPr lang="en-US" sz="2400" dirty="0" smtClean="0"/>
              <a:t> Coloured Tabs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457651" y="1861041"/>
            <a:ext cx="2069821" cy="1200328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Programming Area or Canvas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394903" y="4598616"/>
            <a:ext cx="2286560" cy="461665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Brick Status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0200" y="6490159"/>
            <a:ext cx="3429000" cy="283845"/>
          </a:xfrm>
        </p:spPr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7230745" y="1644909"/>
            <a:ext cx="1471929" cy="6638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Download &amp; Play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50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1" t="82222" r="31250"/>
          <a:stretch/>
        </p:blipFill>
        <p:spPr>
          <a:xfrm>
            <a:off x="581122" y="3184611"/>
            <a:ext cx="8404603" cy="1902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EV3 Blocks: </a:t>
            </a:r>
            <a:r>
              <a:rPr lang="en-US" dirty="0" smtClean="0"/>
              <a:t>Coloured </a:t>
            </a:r>
            <a:r>
              <a:rPr lang="en-US" dirty="0"/>
              <a:t>Tabs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2/26/2015)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062653"/>
            <a:ext cx="2691116" cy="923330"/>
          </a:xfrm>
          <a:prstGeom prst="rect">
            <a:avLst/>
          </a:prstGeom>
          <a:solidFill>
            <a:srgbClr val="00B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ACTION BLOCKS</a:t>
            </a:r>
          </a:p>
          <a:p>
            <a:pPr algn="ctr"/>
            <a:r>
              <a:rPr lang="en-US" dirty="0" smtClean="0"/>
              <a:t>Move, Large &amp; Medium Motor, Display…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4807" y="1062653"/>
            <a:ext cx="2691116" cy="92333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FLOW BLOCKS</a:t>
            </a:r>
          </a:p>
          <a:p>
            <a:pPr algn="ctr"/>
            <a:r>
              <a:rPr lang="en-US" dirty="0" smtClean="0"/>
              <a:t>Start, Wait, Loop, Switch, Loop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04156" y="1062653"/>
            <a:ext cx="2691116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Comments:</a:t>
            </a:r>
          </a:p>
          <a:p>
            <a:pPr algn="ctr"/>
            <a:r>
              <a:rPr lang="en-US" dirty="0" smtClean="0"/>
              <a:t>Green, Orange, and Purple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05906" y="161189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11651" y="1643269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84376" y="1643269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05906" y="3386561"/>
            <a:ext cx="310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4334008" y="3461610"/>
            <a:ext cx="310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10355" y="3461610"/>
            <a:ext cx="310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4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2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2/26/2015)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6225</TotalTime>
  <Words>288</Words>
  <Application>Microsoft Macintosh PowerPoint</Application>
  <PresentationFormat>On-screen Show (4:3)</PresentationFormat>
  <Paragraphs>86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Helvetica Neue</vt:lpstr>
      <vt:lpstr>ＭＳ Ｐゴシック</vt:lpstr>
      <vt:lpstr>Tahoma</vt:lpstr>
      <vt:lpstr>Essential</vt:lpstr>
      <vt:lpstr>Custom Design</vt:lpstr>
      <vt:lpstr>BEGINNER EV3 PROGRAMMING Lesson</vt:lpstr>
      <vt:lpstr>Lesson Objectives</vt:lpstr>
      <vt:lpstr>The “Brick” Buttons</vt:lpstr>
      <vt:lpstr>The “Brick” Screen</vt:lpstr>
      <vt:lpstr>Ports, Sensors, motors</vt:lpstr>
      <vt:lpstr>EV3 Software</vt:lpstr>
      <vt:lpstr>EV3 Software:  Programming screen</vt:lpstr>
      <vt:lpstr>EV3 Blocks: Coloured Tabs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Sanjay Seshan</cp:lastModifiedBy>
  <cp:revision>5</cp:revision>
  <dcterms:created xsi:type="dcterms:W3CDTF">2014-08-07T02:19:13Z</dcterms:created>
  <dcterms:modified xsi:type="dcterms:W3CDTF">2015-10-02T22:30:37Z</dcterms:modified>
</cp:coreProperties>
</file>