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19"/>
  </p:notesMasterIdLst>
  <p:handoutMasterIdLst>
    <p:handoutMasterId r:id="rId20"/>
  </p:handoutMasterIdLst>
  <p:sldIdLst>
    <p:sldId id="258" r:id="rId2"/>
    <p:sldId id="286" r:id="rId3"/>
    <p:sldId id="275" r:id="rId4"/>
    <p:sldId id="291" r:id="rId5"/>
    <p:sldId id="277" r:id="rId6"/>
    <p:sldId id="278" r:id="rId7"/>
    <p:sldId id="279" r:id="rId8"/>
    <p:sldId id="280" r:id="rId9"/>
    <p:sldId id="281" r:id="rId10"/>
    <p:sldId id="282" r:id="rId11"/>
    <p:sldId id="289" r:id="rId12"/>
    <p:sldId id="283" r:id="rId13"/>
    <p:sldId id="284" r:id="rId14"/>
    <p:sldId id="287" r:id="rId15"/>
    <p:sldId id="288" r:id="rId16"/>
    <p:sldId id="290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39" autoAdjust="0"/>
    <p:restoredTop sz="95718" autoAdjust="0"/>
  </p:normalViewPr>
  <p:slideViewPr>
    <p:cSldViewPr snapToGrid="0" snapToObjects="1">
      <p:cViewPr varScale="1">
        <p:scale>
          <a:sx n="98" d="100"/>
          <a:sy n="98" d="100"/>
        </p:scale>
        <p:origin x="184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11/15/15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403F-CCAE-D746-A57E-1627703E2984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6/15/2015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192024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0" y="1920240"/>
            <a:ext cx="9144000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55890"/>
            <a:ext cx="8229600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ctr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0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75497"/>
            <a:ext cx="8229600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18" name="Subtitle 3"/>
          <p:cNvSpPr txBox="1">
            <a:spLocks/>
          </p:cNvSpPr>
          <p:nvPr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329321" y="365291"/>
            <a:ext cx="504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ADVANCED EV3 PROGRAMMING LESSON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" name="Picture 19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17" y="473502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 userDrawn="1"/>
        </p:nvCxnSpPr>
        <p:spPr>
          <a:xfrm>
            <a:off x="457200" y="4012165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948514"/>
            <a:ext cx="1265237" cy="1210410"/>
          </a:xfrm>
          <a:prstGeom prst="rect">
            <a:avLst/>
          </a:prstGeom>
        </p:spPr>
      </p:pic>
      <p:sp>
        <p:nvSpPr>
          <p:cNvPr id="23" name="Subtitle 3"/>
          <p:cNvSpPr txBox="1">
            <a:spLocks/>
          </p:cNvSpPr>
          <p:nvPr userDrawn="1"/>
        </p:nvSpPr>
        <p:spPr>
          <a:xfrm>
            <a:off x="1549400" y="5829838"/>
            <a:ext cx="3749229" cy="484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By Droids Robotics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55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EB1-657D-2348-80B0-7CB46A48D38A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5AB7-AE0F-5847-8879-D95658F1918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0E2F-9F6B-F947-B1CD-A0F2BCA4BDD0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0D1B-E521-6349-AE89-A4AB5C25F0E0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C455-5B63-8940-9B32-276BD6D824BD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0CC-28F4-DF42-AF3A-74589E4DA979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24360" y="6437032"/>
            <a:ext cx="2133600" cy="365125"/>
          </a:xfrm>
        </p:spPr>
        <p:txBody>
          <a:bodyPr/>
          <a:lstStyle/>
          <a:p>
            <a:fld id="{0B09783E-33B5-414F-A6F3-EB17950DAF9B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6EB1-657D-2348-80B0-7CB46A48D38A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4322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5075171"/>
            <a:ext cx="9143999" cy="17828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5AB7-AE0F-5847-8879-D95658F19187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493776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7762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8" name="Rectangle 1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0E2F-9F6B-F947-B1CD-A0F2BCA4BDD0}" type="datetime1">
              <a:rPr lang="en-US" smtClean="0"/>
              <a:t>11/15/15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4163" y="1577847"/>
            <a:ext cx="1600200" cy="13741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885174" y="1577847"/>
            <a:ext cx="2743200" cy="137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626864" y="1577847"/>
            <a:ext cx="4233672" cy="1374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7423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21" name="Rectangle 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60D1B-E521-6349-AE89-A4AB5C25F0E0}" type="datetime1">
              <a:rPr lang="en-US" smtClean="0"/>
              <a:t>11/15/15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5" name="Rectangle 1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323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C455-5B63-8940-9B32-276BD6D824BD}" type="datetime1">
              <a:rPr lang="en-US" smtClean="0"/>
              <a:t>11/15/15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99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50CC-28F4-DF42-AF3A-74589E4DA979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188720"/>
            <a:ext cx="9144000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071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 rot="5400000">
            <a:off x="5257800" y="2965449"/>
            <a:ext cx="68580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79924" y="6437032"/>
            <a:ext cx="2133600" cy="365125"/>
          </a:xfrm>
        </p:spPr>
        <p:txBody>
          <a:bodyPr/>
          <a:lstStyle/>
          <a:p>
            <a:fld id="{0B09783E-33B5-414F-A6F3-EB17950DAF9B}" type="datetime1">
              <a:rPr lang="en-US" smtClean="0"/>
              <a:t>11/15/15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77031" y="6439714"/>
            <a:ext cx="630621" cy="359760"/>
          </a:xfrm>
        </p:spPr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3" name="Rectangle 1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 rot="5400000">
            <a:off x="4753323" y="3358675"/>
            <a:ext cx="6861177" cy="137475"/>
            <a:chOff x="284163" y="1577847"/>
            <a:chExt cx="8576373" cy="137411"/>
          </a:xfrm>
        </p:grpSpPr>
        <p:sp>
          <p:nvSpPr>
            <p:cNvPr id="17" name="Rectangle 1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5858-DAAD-704C-B8B2-5528B835482B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99698" y="1554163"/>
            <a:ext cx="8737927" cy="474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131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163" y="1818870"/>
            <a:ext cx="8574087" cy="430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4041" y="6434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BB45858-DAAD-704C-B8B2-5528B835482B}" type="datetime1">
              <a:rPr lang="en-US" smtClean="0"/>
              <a:t>11/15/15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sk-SK" smtClean="0"/>
              <a:t>© 2015 EV3Lessons.com, Last edit 6/15/2015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887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915" y="6439714"/>
            <a:ext cx="630621" cy="3597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20" r:id="rId10"/>
    <p:sldLayoutId id="2147483822" r:id="rId11"/>
    <p:sldLayoutId id="2147483824" r:id="rId12"/>
    <p:sldLayoutId id="2147483825" r:id="rId13"/>
    <p:sldLayoutId id="2147483826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marL="231775" indent="3175" algn="l" defTabSz="914400" rtl="0" eaLnBrk="1" latinLnBrk="0" hangingPunct="1">
        <a:spcBef>
          <a:spcPct val="0"/>
        </a:spcBef>
        <a:buNone/>
        <a:tabLst/>
        <a:defRPr sz="420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8870"/>
            <a:ext cx="3776887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loop count outputs the  amount of times the blocks inside the loop have played.</a:t>
            </a:r>
          </a:p>
          <a:p>
            <a:r>
              <a:rPr lang="en-US" dirty="0" smtClean="0"/>
              <a:t>This is useful to create a program that runs different code every time it goes in the loop</a:t>
            </a:r>
          </a:p>
          <a:p>
            <a:r>
              <a:rPr lang="en-US" dirty="0" smtClean="0"/>
              <a:t>It is also useful for computing on each item of an array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 Setting: Loop Count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78" y="1820749"/>
            <a:ext cx="4582708" cy="2906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94413" y="2653393"/>
            <a:ext cx="685800" cy="1224643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946011" y="3910694"/>
            <a:ext cx="1480117" cy="124097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Loop count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0841" y="2326822"/>
            <a:ext cx="25799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the loop count to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Append vs.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Append adds entries to the end of an array (i.e. creates a new index value)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8 entries (three 0’s followed by 5 light readings)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Write overwrites the entry at the chosen index</a:t>
            </a:r>
          </a:p>
          <a:p>
            <a:endParaRPr lang="en-US" smtClean="0"/>
          </a:p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 smtClean="0"/>
          </a:p>
          <a:p>
            <a:r>
              <a:rPr lang="en-US" smtClean="0"/>
              <a:t>This code produces an array with 5 entries (just 5 light readings)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3112300"/>
            <a:ext cx="4128723" cy="1866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31" y="3170555"/>
            <a:ext cx="3900149" cy="17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4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program that displays all the entries of an array. Display each index on a different line. You can use only one display block.</a:t>
            </a:r>
            <a:endParaRPr lang="en-US" dirty="0"/>
          </a:p>
          <a:p>
            <a:r>
              <a:rPr lang="en-US" dirty="0" smtClean="0"/>
              <a:t>Tips: You will need to use loops, loop count, array block, array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1" y="2653369"/>
            <a:ext cx="8902887" cy="27313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 Solution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621" y="2985820"/>
            <a:ext cx="132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Create/Write the display array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84967" y="2985820"/>
            <a:ext cx="1423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842317" y="2985820"/>
            <a:ext cx="187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array operations to read each index for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616347" y="2985820"/>
            <a:ext cx="186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the value on a different line for each loop count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861358" y="2985820"/>
            <a:ext cx="115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Wait until you bump the button to exit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742309" y="5384728"/>
            <a:ext cx="133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End after all the indexes have been displayed 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390614" y="4420753"/>
            <a:ext cx="0" cy="96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6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program that </a:t>
            </a:r>
            <a:r>
              <a:rPr lang="en-US" dirty="0" smtClean="0"/>
              <a:t>adds up all </a:t>
            </a:r>
            <a:r>
              <a:rPr lang="en-US" dirty="0"/>
              <a:t>the entries of an array. Display </a:t>
            </a:r>
            <a:r>
              <a:rPr lang="en-US" dirty="0" smtClean="0"/>
              <a:t>the sum. </a:t>
            </a:r>
          </a:p>
          <a:p>
            <a:r>
              <a:rPr lang="en-US" dirty="0" smtClean="0"/>
              <a:t>Tips</a:t>
            </a:r>
            <a:r>
              <a:rPr lang="en-US" dirty="0"/>
              <a:t>: You will need to use loops, loop count, array block, array operations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 Solution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80"/>
          <a:stretch/>
        </p:blipFill>
        <p:spPr>
          <a:xfrm>
            <a:off x="131976" y="2957624"/>
            <a:ext cx="8898902" cy="1812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17" y="2571502"/>
            <a:ext cx="156601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how many values are in the array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392354" y="2562975"/>
            <a:ext cx="158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the index based on the loop count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56918" y="2563109"/>
            <a:ext cx="1975757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 the array value to the sum of the past values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312741" y="2680623"/>
            <a:ext cx="1993718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Display to the screen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496" y="3863651"/>
            <a:ext cx="89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the display array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819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fun things to try: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Make a program to compute the average value in an array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 a program that always saves the last 4 light sensor readings in an array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Create an array that stores calibration values for each sensor port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This tutorial was written by Sanjay Seshan and Arvind Seshan from Droids Robotics </a:t>
            </a:r>
          </a:p>
          <a:p>
            <a:pPr lvl="1"/>
            <a:r>
              <a:rPr lang="en-US" smtClean="0"/>
              <a:t>More lessons at www.ev3lessons.com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Build upon skills from the Variables lesson in Intermediate</a:t>
            </a:r>
          </a:p>
          <a:p>
            <a:r>
              <a:rPr lang="en-US" smtClean="0"/>
              <a:t>Learn how to read/write to arrays</a:t>
            </a:r>
          </a:p>
          <a:p>
            <a:r>
              <a:rPr lang="en-US" smtClean="0"/>
              <a:t>Learn about the Array Operations block</a:t>
            </a:r>
          </a:p>
          <a:p>
            <a:r>
              <a:rPr lang="en-US" smtClean="0"/>
              <a:t>Learn to use the loop count in a loop</a:t>
            </a:r>
          </a:p>
          <a:p>
            <a:endParaRPr lang="en-US" smtClean="0"/>
          </a:p>
          <a:p>
            <a:r>
              <a:rPr lang="en-US" smtClean="0"/>
              <a:t>Prerequisites: Data Wires, Loops, Variables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Lesson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Simplify programs by storing multiple related values in a single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used with loops to make compact and useful programs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Are useful for making a custom calibration program (see NXT Light Sensor in EV3 on our contributed lessons tab)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Arrays?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an array?</a:t>
            </a:r>
          </a:p>
          <a:p>
            <a:pPr lvl="1"/>
            <a:r>
              <a:rPr lang="en-US" altLang="en-US" dirty="0"/>
              <a:t>An array is a variable that holds multiple values</a:t>
            </a:r>
          </a:p>
          <a:p>
            <a:r>
              <a:rPr lang="en-US" altLang="en-US" dirty="0"/>
              <a:t>There are two types of arrays:</a:t>
            </a:r>
          </a:p>
          <a:p>
            <a:pPr lvl="1"/>
            <a:r>
              <a:rPr lang="en-US" altLang="en-US" dirty="0"/>
              <a:t>Numeric Array (Holds a set of numbers … 1,2,3,10,55)</a:t>
            </a:r>
          </a:p>
          <a:p>
            <a:pPr lvl="1"/>
            <a:r>
              <a:rPr lang="en-US" altLang="en-US" dirty="0"/>
              <a:t>Logic Array (Holds a set of logic … True, True, False)</a:t>
            </a:r>
          </a:p>
          <a:p>
            <a:r>
              <a:rPr lang="en-US" altLang="en-US" dirty="0"/>
              <a:t>They can be used as either Inputs or Outputs so you can either….</a:t>
            </a:r>
          </a:p>
          <a:p>
            <a:pPr lvl="1"/>
            <a:r>
              <a:rPr lang="en-US" altLang="en-US" dirty="0"/>
              <a:t>Write – put a value(s) into the array</a:t>
            </a:r>
          </a:p>
          <a:p>
            <a:pPr lvl="1"/>
            <a:r>
              <a:rPr lang="en-US" altLang="en-US" dirty="0"/>
              <a:t>Read – get the value(s) from the array out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261"/>
          <a:stretch/>
        </p:blipFill>
        <p:spPr>
          <a:xfrm>
            <a:off x="4571206" y="249952"/>
            <a:ext cx="3783849" cy="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White">
          <a:xfrm>
            <a:off x="1713549" y="1911074"/>
            <a:ext cx="2647296" cy="224686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145487" y="2305412"/>
            <a:ext cx="1086508" cy="623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Change to Array mode</a:t>
            </a:r>
            <a:endParaRPr lang="en-US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58535"/>
          <a:stretch/>
        </p:blipFill>
        <p:spPr>
          <a:xfrm>
            <a:off x="4725098" y="4298248"/>
            <a:ext cx="3331480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Blocks: Quick Guide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6628557" y="2391468"/>
            <a:ext cx="1959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(Inputs) have 2 bumps up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6628557" y="3070403"/>
            <a:ext cx="216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(Outputs) have 2 bumps down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480005" y="6030744"/>
            <a:ext cx="418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Identify if the variables are Inputs/Outputs and if they are Numeric</a:t>
            </a:r>
            <a:r>
              <a:rPr lang="en-US" dirty="0"/>
              <a:t>/</a:t>
            </a:r>
            <a:r>
              <a:rPr lang="en-US" dirty="0" smtClean="0"/>
              <a:t> Logic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69397" t="47559" r="8923" b="12297"/>
          <a:stretch/>
        </p:blipFill>
        <p:spPr>
          <a:xfrm>
            <a:off x="5747799" y="2422235"/>
            <a:ext cx="532435" cy="51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0402" t="53353" r="56777" b="14097"/>
          <a:stretch/>
        </p:blipFill>
        <p:spPr>
          <a:xfrm>
            <a:off x="4962478" y="2439596"/>
            <a:ext cx="599041" cy="4492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62259" t="46292" r="32007"/>
          <a:stretch/>
        </p:blipFill>
        <p:spPr>
          <a:xfrm>
            <a:off x="4930496" y="3185755"/>
            <a:ext cx="579779" cy="6249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82676" t="52331" r="12025"/>
          <a:stretch/>
        </p:blipFill>
        <p:spPr>
          <a:xfrm>
            <a:off x="5840397" y="3185755"/>
            <a:ext cx="603744" cy="624996"/>
          </a:xfrm>
          <a:prstGeom prst="rect">
            <a:avLst/>
          </a:prstGeom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7111738" y="5165687"/>
            <a:ext cx="8901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29" name="TextBox 8"/>
          <p:cNvSpPr txBox="1">
            <a:spLocks noChangeArrowheads="1"/>
          </p:cNvSpPr>
          <p:nvPr/>
        </p:nvSpPr>
        <p:spPr bwMode="auto">
          <a:xfrm>
            <a:off x="6311585" y="5165687"/>
            <a:ext cx="83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</a:t>
            </a:r>
            <a:r>
              <a:rPr lang="en-US" altLang="en-US" sz="1400" dirty="0" smtClean="0"/>
              <a:t>numeric array</a:t>
            </a:r>
            <a:endParaRPr lang="en-US" altLang="en-US" sz="1400" dirty="0"/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5501667" y="5165687"/>
            <a:ext cx="84762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Write logic array </a:t>
            </a:r>
            <a:endParaRPr lang="en-US" altLang="en-US" sz="1400" dirty="0"/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4805844" y="5165687"/>
            <a:ext cx="7810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logic array</a:t>
            </a:r>
            <a:endParaRPr lang="en-US" altLang="en-US" sz="1400" dirty="0"/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4861971" y="1863188"/>
            <a:ext cx="72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Logic Array</a:t>
            </a:r>
            <a:endParaRPr lang="en-US" altLang="en-US" sz="1400" dirty="0"/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628126" y="1863188"/>
            <a:ext cx="101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Numeric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Array</a:t>
            </a:r>
            <a:endParaRPr lang="en-US" alt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031746" y="3513257"/>
            <a:ext cx="1062348" cy="496398"/>
          </a:xfrm>
          <a:prstGeom prst="rect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54" y="4887677"/>
            <a:ext cx="3669381" cy="1466233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1380168" y="4357078"/>
            <a:ext cx="1338943" cy="641792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Click add variable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714" y="172720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75154" y="180691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5628" y="4226560"/>
            <a:ext cx="4104851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77068" y="4306270"/>
            <a:ext cx="14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Naming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83086" y="1729128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23658" y="1776978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385000" y="4219061"/>
            <a:ext cx="4473250" cy="249936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6255" y="4276583"/>
            <a:ext cx="71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Quiz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2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436494" cy="43072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value in an array is assigned an index</a:t>
            </a:r>
          </a:p>
          <a:p>
            <a:r>
              <a:rPr lang="en-US" dirty="0" smtClean="0"/>
              <a:t>The first value would be at index 0</a:t>
            </a:r>
            <a:endParaRPr lang="en-US" dirty="0"/>
          </a:p>
          <a:p>
            <a:r>
              <a:rPr lang="en-US" dirty="0" smtClean="0"/>
              <a:t>Logic arrays would store True/False instead of numbers</a:t>
            </a:r>
          </a:p>
          <a:p>
            <a:r>
              <a:rPr lang="en-US" dirty="0" smtClean="0"/>
              <a:t>To add a value to an array click the plus +</a:t>
            </a:r>
          </a:p>
          <a:p>
            <a:pPr lvl="1"/>
            <a:r>
              <a:rPr lang="en-US" dirty="0" smtClean="0"/>
              <a:t>This adds an entry at the next index value (i.e. index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91" t="966" r="74689" b="47281"/>
          <a:stretch/>
        </p:blipFill>
        <p:spPr>
          <a:xfrm>
            <a:off x="4907202" y="1718222"/>
            <a:ext cx="2080472" cy="3596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4829" y="3731840"/>
            <a:ext cx="1261145" cy="10244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are values for index 0,1,2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38" y="3728008"/>
            <a:ext cx="1254365" cy="13821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720658" y="4796570"/>
            <a:ext cx="1557594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921941" y="3960587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21941" y="4244961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921941" y="4502524"/>
            <a:ext cx="605584" cy="119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18870"/>
            <a:ext cx="4932816" cy="430729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block is used to read or write to Logic or Numeric arrays</a:t>
            </a:r>
          </a:p>
          <a:p>
            <a:r>
              <a:rPr lang="en-US" dirty="0" smtClean="0"/>
              <a:t>Different modes:</a:t>
            </a:r>
          </a:p>
          <a:p>
            <a:pPr lvl="1"/>
            <a:r>
              <a:rPr lang="en-US" dirty="0" smtClean="0"/>
              <a:t>Append: Add a new entry after the last array index</a:t>
            </a:r>
          </a:p>
          <a:p>
            <a:pPr lvl="1"/>
            <a:r>
              <a:rPr lang="en-US" dirty="0" smtClean="0"/>
              <a:t>Read at index: Reads the value at a certain index</a:t>
            </a:r>
          </a:p>
          <a:p>
            <a:pPr lvl="1"/>
            <a:r>
              <a:rPr lang="en-US" dirty="0" smtClean="0"/>
              <a:t>Write at Index: Write a new value to a certain array index</a:t>
            </a:r>
          </a:p>
          <a:p>
            <a:pPr lvl="1"/>
            <a:r>
              <a:rPr lang="en-US" dirty="0" smtClean="0"/>
              <a:t>Length: How many entries are in the array</a:t>
            </a:r>
          </a:p>
          <a:p>
            <a:r>
              <a:rPr lang="en-US" dirty="0" smtClean="0"/>
              <a:t>Both write and append output an array </a:t>
            </a:r>
            <a:r>
              <a:rPr lang="en-US" dirty="0" smtClean="0">
                <a:sym typeface="Wingdings" panose="05000000000000000000" pitchFamily="2" charset="2"/>
              </a:rPr>
              <a:t> you will need to write this array back to the variable if you wish to update the stored array (see write/append slides)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Block: Array Operations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67867" y="1859690"/>
            <a:ext cx="3173940" cy="2463800"/>
            <a:chOff x="6113991" y="2346325"/>
            <a:chExt cx="2571750" cy="2098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3991" y="2346325"/>
              <a:ext cx="1514475" cy="8953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3991" y="3225800"/>
              <a:ext cx="257175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30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54" y="4461822"/>
            <a:ext cx="6934200" cy="13430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use Arrays (Reading)?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48247"/>
          <a:stretch/>
        </p:blipFill>
        <p:spPr>
          <a:xfrm>
            <a:off x="1133852" y="2427278"/>
            <a:ext cx="6924675" cy="174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374" y="3441161"/>
            <a:ext cx="798660" cy="880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534" y="5431738"/>
            <a:ext cx="952500" cy="1047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81313" y="3748546"/>
            <a:ext cx="148374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 index 1 in the arrays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0"/>
          </p:cNvCxnSpPr>
          <p:nvPr/>
        </p:nvCxnSpPr>
        <p:spPr>
          <a:xfrm flipV="1">
            <a:off x="4723188" y="3436208"/>
            <a:ext cx="0" cy="3123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841420" y="4394877"/>
            <a:ext cx="130630" cy="72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Up Arrow 5"/>
          <p:cNvSpPr/>
          <p:nvPr/>
        </p:nvSpPr>
        <p:spPr>
          <a:xfrm>
            <a:off x="3397549" y="5730208"/>
            <a:ext cx="1443871" cy="980675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Use “read at index” mode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3929" y="1862499"/>
            <a:ext cx="1813075" cy="7446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Array operation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6302" y="1862978"/>
            <a:ext cx="2122714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Display the value on the screen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566301" y="3764468"/>
            <a:ext cx="3390959" cy="73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Above code will display 10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Below code will display 0 for false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1613"/>
          <a:stretch/>
        </p:blipFill>
        <p:spPr>
          <a:xfrm>
            <a:off x="533400" y="1968437"/>
            <a:ext cx="5998633" cy="1983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8653"/>
          <a:stretch/>
        </p:blipFill>
        <p:spPr>
          <a:xfrm>
            <a:off x="391886" y="4554229"/>
            <a:ext cx="5998633" cy="210441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6/15/2015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Arrays (Writing)?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86" y="3661726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Read the array you want to write to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1953" y="3661726"/>
            <a:ext cx="188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 array operations to write a value to a certain index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0019" y="3661726"/>
            <a:ext cx="146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Write the output back to the array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155268" y="2700029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700 to array at index 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0582" y="4826295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write False to </a:t>
            </a:r>
            <a:r>
              <a:rPr lang="en-US" dirty="0"/>
              <a:t>a</a:t>
            </a:r>
            <a:r>
              <a:rPr lang="en-US" dirty="0" smtClean="0"/>
              <a:t>rray at index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ced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vanced" id="{90896108-50DE-FE4A-B182-456CF756ABD8}" vid="{7A7CEA50-AD81-7D48-98DE-F95E5886FB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advanced</Template>
  <TotalTime>3940</TotalTime>
  <Words>954</Words>
  <Application>Microsoft Macintosh PowerPoint</Application>
  <PresentationFormat>On-screen Show (4:3)</PresentationFormat>
  <Paragraphs>148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Helvetica Neue</vt:lpstr>
      <vt:lpstr>Tahoma</vt:lpstr>
      <vt:lpstr>Wingdings</vt:lpstr>
      <vt:lpstr>Arial</vt:lpstr>
      <vt:lpstr>advanced</vt:lpstr>
      <vt:lpstr>Arrays</vt:lpstr>
      <vt:lpstr>Lesson Objectives</vt:lpstr>
      <vt:lpstr>Why Use Arrays?</vt:lpstr>
      <vt:lpstr>Arrays</vt:lpstr>
      <vt:lpstr>Array Blocks: Quick Guide</vt:lpstr>
      <vt:lpstr>Array Indexes</vt:lpstr>
      <vt:lpstr>Block: Array Operations</vt:lpstr>
      <vt:lpstr>How do you use Arrays (Reading)?</vt:lpstr>
      <vt:lpstr>How do you use Arrays (Writing)?</vt:lpstr>
      <vt:lpstr>Block Setting: Loop Count</vt:lpstr>
      <vt:lpstr>Note: Append vs. Write</vt:lpstr>
      <vt:lpstr>Challenge 1</vt:lpstr>
      <vt:lpstr>Challenge 1 Solution</vt:lpstr>
      <vt:lpstr>Challenge 2</vt:lpstr>
      <vt:lpstr>Challenge 2 Solution</vt:lpstr>
      <vt:lpstr>Next Steps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Gyro Turns</dc:title>
  <dc:creator>Sanjay Seshan</dc:creator>
  <cp:lastModifiedBy>Srinivasan Seshan</cp:lastModifiedBy>
  <cp:revision>49</cp:revision>
  <cp:lastPrinted>2015-11-15T16:03:22Z</cp:lastPrinted>
  <dcterms:created xsi:type="dcterms:W3CDTF">2014-10-28T21:59:38Z</dcterms:created>
  <dcterms:modified xsi:type="dcterms:W3CDTF">2015-11-15T16:36:16Z</dcterms:modified>
</cp:coreProperties>
</file>