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3" r:id="rId3"/>
    <p:sldId id="275" r:id="rId4"/>
    <p:sldId id="278" r:id="rId5"/>
    <p:sldId id="280" r:id="rId6"/>
    <p:sldId id="285" r:id="rId7"/>
    <p:sldId id="284" r:id="rId8"/>
    <p:sldId id="286" r:id="rId9"/>
    <p:sldId id="287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51-7C0A-44C5-8B65-463343A76890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2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70B-DE32-4241-9143-B055909A3A27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308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9691-6019-4D2C-8D42-5CEFC86819A2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00F5-43F6-495D-A4AE-5B966B7B6B28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9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E5C2-C9CD-4994-B018-91046468FEF0}" type="datetime1">
              <a:rPr lang="en-US" smtClean="0"/>
              <a:t>11/15/15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3164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067-A5E4-44FB-8047-EFF7679EBAC3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8537-FD6C-479F-AC4F-ACEB1D7337B3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279-4051-4431-B55B-450755FAD57D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E473C44E-D7E4-48E2-BACD-3B0B7333D5C2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944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00F5-43F6-495D-A4AE-5B966B7B6B28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244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D500F5-43F6-495D-A4AE-5B966B7B6B28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Gyro Move Straight &amp; </a:t>
            </a:r>
            <a:br>
              <a:rPr lang="en-US" smtClean="0"/>
            </a:br>
            <a:r>
              <a:rPr lang="en-US" smtClean="0"/>
              <a:t>Gyro Wall Follow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This tutorial was created by Sanjay Seshan and Arvind Seshan from Droids Robotics (</a:t>
            </a:r>
            <a:r>
              <a:rPr lang="en-US" smtClean="0">
                <a:hlinkClick r:id="rId3"/>
              </a:rPr>
              <a:t>team@droidsrobotics.org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what proportional control means and why to use it</a:t>
            </a:r>
          </a:p>
          <a:p>
            <a:r>
              <a:rPr lang="en-US" smtClean="0"/>
              <a:t>Learn to apply proportional control to get your robot to move straight</a:t>
            </a:r>
          </a:p>
          <a:p>
            <a:r>
              <a:rPr lang="en-US" smtClean="0"/>
              <a:t>Lear to apply proportional control to the Gyro sensor to wall follow (move at a particular angle)</a:t>
            </a:r>
          </a:p>
          <a:p>
            <a:endParaRPr lang="en-US" smtClean="0"/>
          </a:p>
          <a:p>
            <a:r>
              <a:rPr lang="en-US" smtClean="0"/>
              <a:t>Prerequisites: Math Blocks, Data Wires, Proportional Control, Gyro Sensor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You must go through the Proportional Control Lesson and the Proportional Line Follower Lesson before you complete this lesson</a:t>
            </a:r>
          </a:p>
          <a:p>
            <a:r>
              <a:rPr lang="en-US" smtClean="0"/>
              <a:t>You must also complete the two Gyro Lessons.</a:t>
            </a:r>
          </a:p>
          <a:p>
            <a:r>
              <a:rPr lang="en-US" smtClean="0"/>
              <a:t>The concept of proportional control is used in this lesson to go straight and wall follow</a:t>
            </a:r>
          </a:p>
          <a:p>
            <a:r>
              <a:rPr lang="en-US" smtClean="0"/>
              <a:t>Just like for any other proportional control, you need to figure out how to measure error and an appropriate correction</a:t>
            </a:r>
          </a:p>
          <a:p>
            <a:r>
              <a:rPr lang="en-US" smtClean="0"/>
              <a:t>Video of how the robot will behave:  https://youtu.be/0gII2wZs44Y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Pseudocode/Hints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90849"/>
              </p:ext>
            </p:extLst>
          </p:nvPr>
        </p:nvGraphicFramePr>
        <p:xfrm>
          <a:off x="602341" y="2087843"/>
          <a:ext cx="7870372" cy="338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/>
                <a:gridCol w="1838721"/>
                <a:gridCol w="2447219"/>
                <a:gridCol w="2162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Application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Objective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Error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Correction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Gyro Straight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the robot at a constant</a:t>
                      </a:r>
                      <a:r>
                        <a:rPr lang="en-US" baseline="0" dirty="0" smtClean="0"/>
                        <a:t> heading/angle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far you are from that heading/angle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sharper</a:t>
                      </a:r>
                      <a:r>
                        <a:rPr lang="en-US" baseline="0" dirty="0" smtClean="0"/>
                        <a:t> based on how far you are from that 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Line Follower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Stay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on the edge of the line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far are our light readings from those at line edge</a:t>
                      </a:r>
                      <a:b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current_light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target_light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sharper based on distance from line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Gyro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Turn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to a target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angle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 many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degrees are we from target turn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faster based on degrees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remaining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FYI: Proportional Line Follower</a:t>
            </a:r>
            <a:endParaRPr lang="en-US" dirty="0"/>
          </a:p>
        </p:txBody>
      </p:sp>
      <p:pic>
        <p:nvPicPr>
          <p:cNvPr id="3" name="Picture 2" descr="Screen Shot 2014-10-18 at 1.09.1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9" y="1847121"/>
            <a:ext cx="8579191" cy="43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Code: Gyro Move Straight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797"/>
            <a:ext cx="9012443" cy="40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Compare the proportional line follower code with the proportional move straight code.  What similarities and differences do you see?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The code is almost the same.  The one difference is how the error is calculated.  The error is calculated using the gyro sensor.  The correction is identical!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Code: Gyro Wall Follow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6" y="2029234"/>
            <a:ext cx="8954414" cy="34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9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Compare the move straight code with the wall follow code.  What similarities and differences do you see?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There is no target angle for moving straight is 0.  But when you want to wall follow, you have to enter a target value of how much you want to angle into the wall.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5151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3590</TotalTime>
  <Words>380</Words>
  <Application>Microsoft Macintosh PowerPoint</Application>
  <PresentationFormat>On-screen Show (4:3)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Helvetica Neue</vt:lpstr>
      <vt:lpstr>Wingdings</vt:lpstr>
      <vt:lpstr>Arial</vt:lpstr>
      <vt:lpstr>advanced</vt:lpstr>
      <vt:lpstr>Gyro Move Straight &amp;  Gyro Wall Follow</vt:lpstr>
      <vt:lpstr>Lesson Objectives</vt:lpstr>
      <vt:lpstr>Tips For Success</vt:lpstr>
      <vt:lpstr>Pseudocode/Hints</vt:lpstr>
      <vt:lpstr>FYI: Proportional Line Follower</vt:lpstr>
      <vt:lpstr>Code: Gyro Move Straight</vt:lpstr>
      <vt:lpstr>Discussion Guide</vt:lpstr>
      <vt:lpstr>Code: Gyro Wall Follow</vt:lpstr>
      <vt:lpstr>Discussion Guide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Srinivasan Seshan</cp:lastModifiedBy>
  <cp:revision>31</cp:revision>
  <dcterms:created xsi:type="dcterms:W3CDTF">2014-10-28T21:59:38Z</dcterms:created>
  <dcterms:modified xsi:type="dcterms:W3CDTF">2015-11-15T16:42:36Z</dcterms:modified>
</cp:coreProperties>
</file>