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OV" ContentType="video/quicktime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70" r:id="rId2"/>
    <p:sldId id="265" r:id="rId3"/>
    <p:sldId id="261" r:id="rId4"/>
    <p:sldId id="257" r:id="rId5"/>
    <p:sldId id="258" r:id="rId6"/>
    <p:sldId id="262" r:id="rId7"/>
    <p:sldId id="263" r:id="rId8"/>
    <p:sldId id="260" r:id="rId9"/>
    <p:sldId id="267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13"/>
  </p:normalViewPr>
  <p:slideViewPr>
    <p:cSldViewPr snapToGrid="0" snapToObjects="1">
      <p:cViewPr>
        <p:scale>
          <a:sx n="99" d="100"/>
          <a:sy n="99" d="100"/>
        </p:scale>
        <p:origin x="1352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7432-674D-2F43-9D23-BC83F109A26C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7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85C1-FDEF-1A40-9482-82E9AFE15A9C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611498"/>
            <a:ext cx="8576373" cy="137411"/>
            <a:chOff x="284163" y="1759424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240-33F9-184D-B354-03F4C07F863E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11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D8C5-9C7A-8C43-B690-855867C266C2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2573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1BFE-9784-4B49-A77F-119550E1ABC1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7BF-C832-4B40-B778-5DA3CD1BD28B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B19-3DD9-E34D-AB02-7E433FDA62FF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DBA300AF-603B-FB4E-ACFC-2A11A25CFEA1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54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240-33F9-184D-B354-03F4C07F863E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284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4B34240-33F9-184D-B354-03F4C07F863E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Follower with Two Color Sensors and Proportional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51" y="5834129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with code from FLL 1920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3" y="1870858"/>
            <a:ext cx="8827187" cy="37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9" y="2133600"/>
            <a:ext cx="8357912" cy="3992563"/>
          </a:xfrm>
        </p:spPr>
        <p:txBody>
          <a:bodyPr/>
          <a:lstStyle/>
          <a:p>
            <a:r>
              <a:rPr lang="en-US" dirty="0" smtClean="0"/>
              <a:t>EV3Lessons.com YouTube Channel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/>
              <a:t>/qHwho1k1GZ4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code in action on 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5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 smtClean="0"/>
              <a:t>This lesson was written by Sanjay and </a:t>
            </a:r>
            <a:r>
              <a:rPr lang="en-US" dirty="0" err="1" smtClean="0"/>
              <a:t>Arvind</a:t>
            </a:r>
            <a:r>
              <a:rPr lang="en-US" dirty="0" smtClean="0"/>
              <a:t> Seshan from Droids Robotics </a:t>
            </a:r>
          </a:p>
          <a:p>
            <a:r>
              <a:rPr lang="en-US" dirty="0" smtClean="0"/>
              <a:t>FLL </a:t>
            </a:r>
            <a:r>
              <a:rPr lang="en-US" smtClean="0"/>
              <a:t>Team </a:t>
            </a:r>
            <a:r>
              <a:rPr lang="en-US" smtClean="0"/>
              <a:t>1920 contributed </a:t>
            </a:r>
            <a:r>
              <a:rPr lang="en-US" dirty="0" smtClean="0"/>
              <a:t>code, video and photos for making the basic two color line follower (line straddle)</a:t>
            </a:r>
          </a:p>
          <a:p>
            <a:r>
              <a:rPr lang="en-US" dirty="0" smtClean="0"/>
              <a:t>More </a:t>
            </a:r>
            <a:r>
              <a:rPr lang="en-US" dirty="0"/>
              <a:t>lessons are available at </a:t>
            </a:r>
            <a:r>
              <a:rPr lang="en-US" dirty="0" smtClean="0"/>
              <a:t>www.ev3lessons.com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37" y="6126163"/>
            <a:ext cx="1117600" cy="3937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40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2" y="2133600"/>
            <a:ext cx="8227327" cy="1126814"/>
          </a:xfrm>
        </p:spPr>
        <p:txBody>
          <a:bodyPr>
            <a:noAutofit/>
          </a:bodyPr>
          <a:lstStyle/>
          <a:p>
            <a:r>
              <a:rPr lang="en-US" dirty="0" smtClean="0"/>
              <a:t>Learn how to write a line follower that uses two color sensors</a:t>
            </a:r>
          </a:p>
          <a:p>
            <a:r>
              <a:rPr lang="en-US" dirty="0" smtClean="0"/>
              <a:t>Learn how to write a two color line follower that uses proportional control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Pre-requisites: Basic Line Following, Switches, Loops, Proportional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3" y="2133600"/>
            <a:ext cx="5498344" cy="1126814"/>
          </a:xfrm>
        </p:spPr>
        <p:txBody>
          <a:bodyPr>
            <a:noAutofit/>
          </a:bodyPr>
          <a:lstStyle/>
          <a:p>
            <a:r>
              <a:rPr lang="en-US" sz="2000" dirty="0" smtClean="0"/>
              <a:t>Robot sees white, turn left</a:t>
            </a:r>
          </a:p>
          <a:p>
            <a:r>
              <a:rPr lang="en-US" sz="2000" dirty="0" smtClean="0"/>
              <a:t>Robot sees black, turn right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One Sensor Line Follower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84284" y="3967492"/>
            <a:ext cx="672217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113117">
            <a:off x="1577660" y="3956878"/>
            <a:ext cx="799856" cy="512375"/>
            <a:chOff x="2390183" y="3136131"/>
            <a:chExt cx="799856" cy="512375"/>
          </a:xfrm>
        </p:grpSpPr>
        <p:sp>
          <p:nvSpPr>
            <p:cNvPr id="11" name="Oval 10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20670859">
            <a:off x="2729425" y="3947284"/>
            <a:ext cx="799856" cy="512375"/>
            <a:chOff x="2390183" y="3136131"/>
            <a:chExt cx="799856" cy="512375"/>
          </a:xfrm>
        </p:grpSpPr>
        <p:sp>
          <p:nvSpPr>
            <p:cNvPr id="34" name="Oval 3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462150">
            <a:off x="3920526" y="3946238"/>
            <a:ext cx="799856" cy="512375"/>
            <a:chOff x="2390183" y="3136131"/>
            <a:chExt cx="799856" cy="512375"/>
          </a:xfrm>
        </p:grpSpPr>
        <p:sp>
          <p:nvSpPr>
            <p:cNvPr id="39" name="Oval 38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20433418">
            <a:off x="5013659" y="3931964"/>
            <a:ext cx="799856" cy="512375"/>
            <a:chOff x="2390183" y="3136131"/>
            <a:chExt cx="799856" cy="512375"/>
          </a:xfrm>
        </p:grpSpPr>
        <p:sp>
          <p:nvSpPr>
            <p:cNvPr id="44" name="Oval 4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9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00600" y="2327275"/>
            <a:ext cx="3481388" cy="2611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Two Color Line Follower?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890" y="2042669"/>
            <a:ext cx="3718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goal is to use two light sensors next to each other to follow a line</a:t>
            </a:r>
          </a:p>
          <a:p>
            <a:endParaRPr lang="en-US" sz="2000" dirty="0"/>
          </a:p>
          <a:p>
            <a:r>
              <a:rPr lang="en-US" sz="2000" dirty="0" smtClean="0"/>
              <a:t>The light sensors need to be placed approximately the line’s width apart</a:t>
            </a:r>
          </a:p>
          <a:p>
            <a:endParaRPr lang="en-US" sz="2000" dirty="0"/>
          </a:p>
          <a:p>
            <a:r>
              <a:rPr lang="en-US" sz="2000" dirty="0" smtClean="0"/>
              <a:t>When following the line they should both sensors should be reading the edge of the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364" y="5168581"/>
            <a:ext cx="43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video to see line straddling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/>
          <a:lstStyle/>
          <a:p>
            <a:r>
              <a:rPr lang="en-US" dirty="0" smtClean="0"/>
              <a:t>Placement of the two color sensors are very important</a:t>
            </a:r>
          </a:p>
          <a:p>
            <a:r>
              <a:rPr lang="en-US" dirty="0" smtClean="0"/>
              <a:t>In the picture on the right, we have a beam placed so you can see how far apart to place your sensors.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</a:t>
            </a: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>
            <a:off x="461851" y="3707884"/>
            <a:ext cx="807020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Color Sensor Line Follower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59331" y="3046764"/>
            <a:ext cx="1572764" cy="1384522"/>
            <a:chOff x="859331" y="3196881"/>
            <a:chExt cx="1387369" cy="1057875"/>
          </a:xfrm>
        </p:grpSpPr>
        <p:sp>
          <p:nvSpPr>
            <p:cNvPr id="12" name="Oval 11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92106" y="4597214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White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5015" y="4597214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Black</a:t>
            </a:r>
          </a:p>
          <a:p>
            <a:r>
              <a:rPr lang="en-US" dirty="0" smtClean="0"/>
              <a:t>Sensor 2 on White </a:t>
            </a:r>
            <a:r>
              <a:rPr lang="en-US" dirty="0"/>
              <a:t>T</a:t>
            </a:r>
            <a:r>
              <a:rPr lang="en-US" dirty="0" smtClean="0"/>
              <a:t>urn left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60000" y="4597214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Black Turn right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22332" y="3119843"/>
            <a:ext cx="1572764" cy="1384522"/>
            <a:chOff x="859331" y="3196881"/>
            <a:chExt cx="1387369" cy="1057875"/>
          </a:xfrm>
        </p:grpSpPr>
        <p:sp>
          <p:nvSpPr>
            <p:cNvPr id="34" name="Oval 33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12761" y="2878984"/>
            <a:ext cx="1572764" cy="1384522"/>
            <a:chOff x="859331" y="3196881"/>
            <a:chExt cx="1387369" cy="1057875"/>
          </a:xfrm>
        </p:grpSpPr>
        <p:sp>
          <p:nvSpPr>
            <p:cNvPr id="41" name="Oval 40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7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1240081"/>
          </a:xfrm>
        </p:spPr>
        <p:txBody>
          <a:bodyPr>
            <a:normAutofit/>
          </a:bodyPr>
          <a:lstStyle/>
          <a:p>
            <a:r>
              <a:rPr lang="en-US" dirty="0" smtClean="0"/>
              <a:t>Use the ideas from Slide 4 and write a line follower that straddles a red line – uses 2 color sensors to line follow a red line?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>
            <a:off x="2127346" y="4412624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59331" y="3713820"/>
            <a:ext cx="1572764" cy="1384522"/>
            <a:chOff x="859331" y="3196881"/>
            <a:chExt cx="1387369" cy="1057875"/>
          </a:xfrm>
          <a:solidFill>
            <a:schemeClr val="tx1"/>
          </a:solidFill>
        </p:grpSpPr>
        <p:sp>
          <p:nvSpPr>
            <p:cNvPr id="8" name="Oval 7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  <a:grpFill/>
          </p:grpSpPr>
          <p:sp>
            <p:nvSpPr>
              <p:cNvPr id="10" name="Oval 9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256582" y="5233441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White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39565" y="487004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19975" y="435231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83552" y="479277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63962" y="427504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6476" y="5385841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Red</a:t>
            </a:r>
          </a:p>
          <a:p>
            <a:r>
              <a:rPr lang="en-US" dirty="0" smtClean="0"/>
              <a:t>Sensor 2 on White </a:t>
            </a:r>
            <a:r>
              <a:rPr lang="en-US" dirty="0"/>
              <a:t>T</a:t>
            </a:r>
            <a:r>
              <a:rPr lang="en-US" dirty="0" smtClean="0"/>
              <a:t>urn left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2169" y="3279175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Red Turn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pic>
        <p:nvPicPr>
          <p:cNvPr id="3" name="Picture 2" descr="Screen Shot 2014-11-15 at 8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0" y="1741890"/>
            <a:ext cx="7626123" cy="48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7040"/>
            <a:ext cx="8574087" cy="2585185"/>
          </a:xfrm>
        </p:spPr>
        <p:txBody>
          <a:bodyPr/>
          <a:lstStyle/>
          <a:p>
            <a:r>
              <a:rPr lang="en-US" dirty="0" smtClean="0"/>
              <a:t>What is the target </a:t>
            </a:r>
            <a:r>
              <a:rPr lang="en-US" dirty="0" smtClean="0">
                <a:sym typeface="Wingdings"/>
              </a:rPr>
              <a:t> both sensors should read the same value</a:t>
            </a:r>
          </a:p>
          <a:p>
            <a:r>
              <a:rPr lang="en-US" dirty="0" smtClean="0">
                <a:sym typeface="Wingdings"/>
              </a:rPr>
              <a:t>What is the error  the difference between the sensors</a:t>
            </a:r>
          </a:p>
          <a:p>
            <a:r>
              <a:rPr lang="en-US" dirty="0" smtClean="0">
                <a:sym typeface="Wingdings"/>
              </a:rPr>
              <a:t>What is the correction  turn more sharply if the difference is large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add proportional control?</a:t>
            </a:r>
            <a:endParaRPr lang="en-US" dirty="0"/>
          </a:p>
        </p:txBody>
      </p:sp>
      <p:cxnSp>
        <p:nvCxnSpPr>
          <p:cNvPr id="21" name="Curved Connector 20"/>
          <p:cNvCxnSpPr/>
          <p:nvPr/>
        </p:nvCxnSpPr>
        <p:spPr>
          <a:xfrm>
            <a:off x="2127346" y="4784636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59331" y="4085832"/>
            <a:ext cx="1572764" cy="1384522"/>
            <a:chOff x="859331" y="3196881"/>
            <a:chExt cx="1387369" cy="1057875"/>
          </a:xfrm>
        </p:grpSpPr>
        <p:sp>
          <p:nvSpPr>
            <p:cNvPr id="23" name="Oval 22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179608" y="5695249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50</a:t>
            </a:r>
          </a:p>
          <a:p>
            <a:r>
              <a:rPr lang="en-US" dirty="0" smtClean="0"/>
              <a:t>Sensor 2 reading 50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39565" y="5242052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819975" y="4724326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383552" y="5382858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363962" y="4865132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9502" y="5695249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10</a:t>
            </a:r>
          </a:p>
          <a:p>
            <a:r>
              <a:rPr lang="en-US" dirty="0" smtClean="0"/>
              <a:t>Sensor 2 reading 100 </a:t>
            </a:r>
            <a:r>
              <a:rPr lang="en-US" dirty="0"/>
              <a:t>T</a:t>
            </a:r>
            <a:r>
              <a:rPr lang="en-US" dirty="0" smtClean="0"/>
              <a:t>urn Left sharply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91245" y="5695249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60</a:t>
            </a:r>
          </a:p>
          <a:p>
            <a:r>
              <a:rPr lang="en-US" dirty="0" smtClean="0"/>
              <a:t>Sensor 2 reading 40 Turn right slightly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340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843</TotalTime>
  <Words>500</Words>
  <Application>Microsoft Macintosh PowerPoint</Application>
  <PresentationFormat>On-screen Show (4:3)</PresentationFormat>
  <Paragraphs>100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Helvetica Neue</vt:lpstr>
      <vt:lpstr>Wingdings</vt:lpstr>
      <vt:lpstr>Arial</vt:lpstr>
      <vt:lpstr>advanced</vt:lpstr>
      <vt:lpstr>Line Follower with Two Color Sensors and Proportional Control</vt:lpstr>
      <vt:lpstr>Objectives</vt:lpstr>
      <vt:lpstr>A Basic One Sensor Line Follower</vt:lpstr>
      <vt:lpstr>What is a Two Color Line Follower?</vt:lpstr>
      <vt:lpstr>Tips for success</vt:lpstr>
      <vt:lpstr>Two Color Sensor Line Follower</vt:lpstr>
      <vt:lpstr>Challenge 1</vt:lpstr>
      <vt:lpstr>Challenge 1 Solution</vt:lpstr>
      <vt:lpstr>How do you add proportional control?</vt:lpstr>
      <vt:lpstr>Challenge 2 Solution</vt:lpstr>
      <vt:lpstr>Watch this code in action on  YouTube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Alternative Line Following Techniques</dc:title>
  <cp:lastModifiedBy>Srinivasan Seshan</cp:lastModifiedBy>
  <cp:revision>12</cp:revision>
  <dcterms:created xsi:type="dcterms:W3CDTF">2014-11-14T02:10:18Z</dcterms:created>
  <dcterms:modified xsi:type="dcterms:W3CDTF">2015-11-15T17:59:05Z</dcterms:modified>
</cp:coreProperties>
</file>