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0179-3DA1-4D60-943A-F6ADCEA8F800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7CC9-6138-4D4E-9F7C-3F15176BA05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B3F-E4D0-49ED-8910-4CB6F106B30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6ED-AB59-4AF6-AD1F-D95FB42694FA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A36F-9DA7-4CBB-9D2C-58FECB03C75F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3B7-270F-4359-99BB-A551D27883AF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FB97-1C39-47D6-A6E9-6CA2C05895EB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E48C1F2A-0FA3-428E-B966-AB5AF7A6896E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B3F-E4D0-49ED-8910-4CB6F106B30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B0B9B3F-E4D0-49ED-8910-4CB6F106B30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Ramping Up Speed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1910" y="5809786"/>
            <a:ext cx="36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ith Mesa Robot Works FLL #52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57" y="5342443"/>
            <a:ext cx="836675" cy="8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3" y="1891493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ramping up?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is starting slow and getting gradually faster.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should you bother?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can reduce sudden jerk in robot movement.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Think about what else you might be able to use a timer block for.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created by Mesa Robles Robotworks (</a:t>
            </a:r>
            <a:r>
              <a:rPr lang="en-US" smtClean="0">
                <a:hlinkClick r:id="rId3"/>
              </a:rPr>
              <a:t>mesarobotworks@gmail.com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Droids Robotics added content to complement the original lesson (team@droidsrobotics.org)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ramp up means</a:t>
            </a:r>
          </a:p>
          <a:p>
            <a:r>
              <a:rPr lang="en-US" smtClean="0"/>
              <a:t>Learn how and when to use ramp up</a:t>
            </a:r>
          </a:p>
          <a:p>
            <a:r>
              <a:rPr lang="en-US" smtClean="0"/>
              <a:t>Learn how to use the Timer Block</a:t>
            </a:r>
          </a:p>
          <a:p>
            <a:endParaRPr lang="en-US" smtClean="0"/>
          </a:p>
          <a:p>
            <a:r>
              <a:rPr lang="en-US" smtClean="0"/>
              <a:t>Prerequisites: Data Wires, My Blocks with Inputs &amp; Outputs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Ramp Up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Ramping up speed is very helpful when running </a:t>
            </a:r>
            <a:r>
              <a:rPr lang="en-US" sz="2400" dirty="0" smtClean="0"/>
              <a:t>fast-paced programs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jolt in the beginning. The jolt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ramp up, it would start up slowly and increase speed over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(see video on the right)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timer block is used to count time</a:t>
            </a:r>
          </a:p>
          <a:p>
            <a:r>
              <a:rPr lang="en-US" dirty="0" smtClean="0"/>
              <a:t>It is found in the Yellow (sensor tab) in the EV3 Software.</a:t>
            </a:r>
          </a:p>
          <a:p>
            <a:r>
              <a:rPr lang="en-US" dirty="0" smtClean="0"/>
              <a:t>Multiple timers are available </a:t>
            </a:r>
            <a:r>
              <a:rPr lang="en-US" dirty="0"/>
              <a:t>(up to 8 timers)</a:t>
            </a:r>
            <a:endParaRPr lang="en-US" dirty="0" smtClean="0"/>
          </a:p>
          <a:p>
            <a:r>
              <a:rPr lang="en-US" dirty="0" smtClean="0"/>
              <a:t>You can use the block to reset a specific timer back to 0 seconds</a:t>
            </a:r>
          </a:p>
          <a:p>
            <a:r>
              <a:rPr lang="en-US" dirty="0" smtClean="0"/>
              <a:t>You can use the block to output the time since reset…</a:t>
            </a:r>
          </a:p>
          <a:p>
            <a:r>
              <a:rPr lang="en-US" dirty="0" smtClean="0"/>
              <a:t>If you are an FLL team, you can use timers to track time or for the ramp up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Timer Block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Timer </a:t>
            </a:r>
            <a:r>
              <a:rPr lang="en-US" sz="1200" dirty="0"/>
              <a:t>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Elapsed time for that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Reset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loop, read the number of seconds passed and multiply the power by 20.  </a:t>
            </a:r>
          </a:p>
          <a:p>
            <a:pPr marL="0" indent="0">
              <a:buNone/>
            </a:pPr>
            <a:r>
              <a:rPr lang="en-US" dirty="0" smtClean="0"/>
              <a:t>3. Still in the loop, </a:t>
            </a:r>
            <a:r>
              <a:rPr lang="en-US" dirty="0"/>
              <a:t>t</a:t>
            </a:r>
            <a:r>
              <a:rPr lang="en-US" dirty="0" smtClean="0"/>
              <a:t>ake the result of the multiplication and connect it to the move block.</a:t>
            </a:r>
          </a:p>
          <a:p>
            <a:pPr marL="0" indent="0">
              <a:buNone/>
            </a:pPr>
            <a:r>
              <a:rPr lang="en-US" dirty="0" smtClean="0"/>
              <a:t>4. Repeat the Loop for 5 seconds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in 4 Easy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Ramp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Ramp Up Challenge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 1: Can you now make a ramp up program that takes 2 inputs (total duration of ramp up and how much you want the motor to ramp up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Step 2: Ramp up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Highlight all the </a:t>
            </a:r>
            <a:r>
              <a:rPr lang="en-US" dirty="0" smtClean="0">
                <a:solidFill>
                  <a:srgbClr val="00B0F0"/>
                </a:solidFill>
              </a:rPr>
              <a:t>blocks (without stop block) </a:t>
            </a:r>
            <a:r>
              <a:rPr lang="en-US" dirty="0">
                <a:solidFill>
                  <a:srgbClr val="00B0F0"/>
                </a:solidFill>
              </a:rPr>
              <a:t>then go to My Block Builder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2 inputs: one for </a:t>
            </a:r>
            <a:r>
              <a:rPr lang="en-US" dirty="0" smtClean="0">
                <a:solidFill>
                  <a:srgbClr val="FF0000"/>
                </a:solidFill>
              </a:rPr>
              <a:t>how quickly you want to ramp up </a:t>
            </a:r>
            <a:r>
              <a:rPr lang="en-US" dirty="0">
                <a:solidFill>
                  <a:srgbClr val="FF0000"/>
                </a:solidFill>
              </a:rPr>
              <a:t>and one for and </a:t>
            </a:r>
            <a:r>
              <a:rPr lang="en-US" dirty="0" smtClean="0">
                <a:solidFill>
                  <a:srgbClr val="FF0000"/>
                </a:solidFill>
              </a:rPr>
              <a:t>seconds </a:t>
            </a:r>
          </a:p>
          <a:p>
            <a:pPr marL="0" indent="0">
              <a:buNone/>
            </a:pPr>
            <a:r>
              <a:rPr lang="en-US" dirty="0"/>
              <a:t>Refer to the My Blocks with Inputs &amp; Outputs lesson if you need help setting up the My Block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</a:t>
            </a:r>
            <a:r>
              <a:rPr lang="en-US" dirty="0"/>
              <a:t>M</a:t>
            </a:r>
            <a:r>
              <a:rPr lang="en-US" dirty="0" smtClean="0"/>
              <a:t>y Block  </a:t>
            </a:r>
            <a:endParaRPr lang="en-US" dirty="0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 the My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229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how </a:t>
            </a:r>
            <a:r>
              <a:rPr lang="en-US" sz="1200" dirty="0" smtClean="0">
                <a:solidFill>
                  <a:srgbClr val="FF0000"/>
                </a:solidFill>
              </a:rPr>
              <a:t>quickly </a:t>
            </a:r>
            <a:r>
              <a:rPr lang="en-US" sz="1200" dirty="0">
                <a:solidFill>
                  <a:srgbClr val="FF0000"/>
                </a:solidFill>
              </a:rPr>
              <a:t>you want to ramp up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Seconds to ramp up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the</a:t>
            </a:r>
            <a:r>
              <a:rPr lang="en-US" dirty="0" smtClean="0">
                <a:solidFill>
                  <a:srgbClr val="FF0000"/>
                </a:solidFill>
              </a:rPr>
              <a:t> “How quickly </a:t>
            </a:r>
            <a:r>
              <a:rPr lang="en-US" dirty="0">
                <a:solidFill>
                  <a:srgbClr val="FF0000"/>
                </a:solidFill>
              </a:rPr>
              <a:t>you want to ramp </a:t>
            </a:r>
            <a:r>
              <a:rPr lang="en-US" dirty="0" smtClean="0">
                <a:solidFill>
                  <a:srgbClr val="FF0000"/>
                </a:solidFill>
              </a:rPr>
              <a:t>up”</a:t>
            </a:r>
            <a:r>
              <a:rPr lang="en-US" dirty="0" smtClean="0"/>
              <a:t> input to the Math Block and the </a:t>
            </a:r>
            <a:r>
              <a:rPr lang="en-US" dirty="0">
                <a:solidFill>
                  <a:srgbClr val="00B050"/>
                </a:solidFill>
              </a:rPr>
              <a:t>Seconds </a:t>
            </a:r>
            <a:r>
              <a:rPr lang="en-US" dirty="0" smtClean="0"/>
              <a:t>input 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3546</TotalTime>
  <Words>602</Words>
  <Application>Microsoft Macintosh PowerPoint</Application>
  <PresentationFormat>On-screen Show (4:3)</PresentationFormat>
  <Paragraphs>85</Paragraphs>
  <Slides>13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Helvetica Neue</vt:lpstr>
      <vt:lpstr>Wingdings</vt:lpstr>
      <vt:lpstr>Arial</vt:lpstr>
      <vt:lpstr>advanced</vt:lpstr>
      <vt:lpstr>Ramping Up Speed</vt:lpstr>
      <vt:lpstr>Lesson Objectives</vt:lpstr>
      <vt:lpstr>Why Ramp Up</vt:lpstr>
      <vt:lpstr>New Tool: Timer Block</vt:lpstr>
      <vt:lpstr>Ramp Up in 4 Easy Steps</vt:lpstr>
      <vt:lpstr>Base Ramp Up</vt:lpstr>
      <vt:lpstr>Ramp Up Challenge</vt:lpstr>
      <vt:lpstr>Making the My Block  </vt:lpstr>
      <vt:lpstr>Wire the My Block</vt:lpstr>
      <vt:lpstr>Challenge Solution</vt:lpstr>
      <vt:lpstr>Discussion Guide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49</cp:revision>
  <dcterms:created xsi:type="dcterms:W3CDTF">2014-10-28T21:59:38Z</dcterms:created>
  <dcterms:modified xsi:type="dcterms:W3CDTF">2015-11-15T18:03:13Z</dcterms:modified>
</cp:coreProperties>
</file>