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0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7" autoAdjust="0"/>
    <p:restoredTop sz="94613"/>
  </p:normalViewPr>
  <p:slideViewPr>
    <p:cSldViewPr snapToGrid="0" snapToObjects="1">
      <p:cViewPr>
        <p:scale>
          <a:sx n="90" d="100"/>
          <a:sy n="90" d="100"/>
        </p:scale>
        <p:origin x="23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7739-151B-D346-B713-F9BE93463708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3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ACCE-FA0B-6F4C-90C2-9946D1DB8FD8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22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59B3-57F9-7548-8139-6ECD6B121118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630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FED5C-D759-6E42-B05E-072BCFCA1FBC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C3B6-BD2D-B44D-8134-913F96550191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CB69-A21E-B645-918D-F4DE51F44A43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88F6D9D5-67B2-D241-AC86-521B4A5982B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94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818-5C58-504C-96C2-18D4B9EBA580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F458818-5C58-504C-96C2-18D4B9EBA580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8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mailto:frank.levine@gmail.com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Beam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the “sync problem”?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When you write code with parallel beams, you are not certain when the two beams will complete. You don’t know if one beam might finish before the other.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are 4 ways to solve this problem?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Ans. Use variables, data wires, loops or My Blocks to make sure that the parallel beams compete before moving on to the next block of code.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4/9/2015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8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created by Sanjay Seshan and Arvind Seshan from Droids Robotics (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Original Gyro Turn code was provided by the Construction Mavericks (</a:t>
            </a:r>
            <a:r>
              <a:rPr lang="en-US" smtClean="0">
                <a:hlinkClick r:id="rId4"/>
              </a:rPr>
              <a:t>frank.levine@gmail.com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what the “synch problem” is when you use parallel beams</a:t>
            </a:r>
          </a:p>
          <a:p>
            <a:r>
              <a:rPr lang="en-US" smtClean="0"/>
              <a:t>Learn techniques to to ensure that two beams end before moving to the next block of code (variables, data wires, loops and My Blocks)</a:t>
            </a:r>
          </a:p>
          <a:p>
            <a:endParaRPr lang="en-US" smtClean="0"/>
          </a:p>
          <a:p>
            <a:r>
              <a:rPr lang="en-US" smtClean="0"/>
              <a:t>Prerequisites: Parallel Beams Lesson, Data Wires, Variables, My Blocks with Inputs and Outputs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Parallel beams are great for doing two things at the same time</a:t>
            </a:r>
          </a:p>
          <a:p>
            <a:pPr lvl="1"/>
            <a:r>
              <a:rPr lang="en-US" sz="2000" dirty="0" smtClean="0"/>
              <a:t>Often want to do something after you complete the Parallel Beam</a:t>
            </a:r>
          </a:p>
          <a:p>
            <a:pPr lvl="1"/>
            <a:r>
              <a:rPr lang="en-US" sz="2000" dirty="0" smtClean="0"/>
              <a:t>Hard to tell which beam will finish first  (called the “synch problem”)</a:t>
            </a:r>
          </a:p>
          <a:p>
            <a:r>
              <a:rPr lang="en-US" sz="2000" dirty="0" smtClean="0"/>
              <a:t>Need to synchronize the beams to make sure that blocks execute when you expect them to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Parallel Beams Inside Programs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09" y="4110164"/>
            <a:ext cx="1940577" cy="2385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612475" y="5065407"/>
            <a:ext cx="878305" cy="637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4925" y="3495877"/>
            <a:ext cx="487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/>
              <a:t>In the picture below, will </a:t>
            </a:r>
            <a:r>
              <a:rPr lang="en-US" sz="1600" dirty="0"/>
              <a:t>the turn start after motor A is done or before</a:t>
            </a:r>
            <a:r>
              <a:rPr lang="en-US" sz="1600" dirty="0" smtClean="0"/>
              <a:t>? 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07722" y="3740832"/>
            <a:ext cx="2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You do not know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18" y="4223673"/>
            <a:ext cx="3064746" cy="234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1900376"/>
            <a:ext cx="4104817" cy="313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944937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example, we want both the 720 degree move steering (the move) and the motor A move to finish before the 360 degree move steering (the turn)</a:t>
            </a:r>
          </a:p>
          <a:p>
            <a:r>
              <a:rPr lang="en-US" dirty="0" smtClean="0"/>
              <a:t>There are several ways to do this:</a:t>
            </a:r>
          </a:p>
          <a:p>
            <a:pPr lvl="1"/>
            <a:r>
              <a:rPr lang="en-US" dirty="0" smtClean="0"/>
              <a:t>Variables (see slide 4)</a:t>
            </a:r>
          </a:p>
          <a:p>
            <a:pPr lvl="1"/>
            <a:r>
              <a:rPr lang="en-US" dirty="0" smtClean="0"/>
              <a:t>Wires (see slide 5)</a:t>
            </a:r>
          </a:p>
          <a:p>
            <a:pPr lvl="1"/>
            <a:r>
              <a:rPr lang="en-US" dirty="0" smtClean="0"/>
              <a:t>Loops (see slide 6)</a:t>
            </a:r>
          </a:p>
          <a:p>
            <a:pPr lvl="1"/>
            <a:r>
              <a:rPr lang="en-US" dirty="0" smtClean="0"/>
              <a:t>My blocks (see slide 7)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Ensure That Both Beams Finished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03420" y="5277137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“synch problem”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5" y="1652020"/>
            <a:ext cx="8574087" cy="429183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Variables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05" y="5620688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“variables”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31" y="1819275"/>
            <a:ext cx="6949751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Wires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3774" y="5641509"/>
            <a:ext cx="306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“wires”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02" y="1819275"/>
            <a:ext cx="6378209" cy="430688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Loops to Synchronize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2955" y="5558224"/>
            <a:ext cx="323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“loops”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My Blocks to Synchronize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76" y="3120987"/>
            <a:ext cx="4448175" cy="320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51" y="2487671"/>
            <a:ext cx="3524250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 rot="321927">
            <a:off x="2072496" y="5318007"/>
            <a:ext cx="3136317" cy="60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Inside the My Block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2867212">
            <a:off x="1277648" y="4632547"/>
            <a:ext cx="997528" cy="377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06" y="1837870"/>
            <a:ext cx="359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“My </a:t>
            </a:r>
            <a:r>
              <a:rPr lang="en-US" dirty="0"/>
              <a:t>B</a:t>
            </a:r>
            <a:r>
              <a:rPr lang="en-US" dirty="0" smtClean="0"/>
              <a:t>locks” in the corresponding EV3 code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8313" y="2427516"/>
            <a:ext cx="448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labeled as “</a:t>
            </a:r>
            <a:r>
              <a:rPr lang="en-US" dirty="0" err="1" smtClean="0"/>
              <a:t>Parallel_Beam_My_Blocks</a:t>
            </a:r>
            <a:r>
              <a:rPr lang="en-US" dirty="0" smtClean="0"/>
              <a:t>” in the corresponding EV3 code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451643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Synchronization is critical for aligning on a line using parallel beams </a:t>
            </a:r>
          </a:p>
          <a:p>
            <a:r>
              <a:rPr lang="en-US" dirty="0" smtClean="0"/>
              <a:t>As a challenge, complete the Squaring on Line lesson.</a:t>
            </a:r>
          </a:p>
          <a:p>
            <a:r>
              <a:rPr lang="en-US" dirty="0" smtClean="0"/>
              <a:t>Note: You must ensure that both beams in an align are completed before moving onto the next block</a:t>
            </a:r>
          </a:p>
          <a:p>
            <a:pPr lvl="1"/>
            <a:r>
              <a:rPr lang="en-US" dirty="0" smtClean="0"/>
              <a:t>Otherwise, the robot will not be straight on a line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4/9/2015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Squaring on a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46" y="1888977"/>
            <a:ext cx="3429914" cy="2724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506960" y="4694142"/>
            <a:ext cx="27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example is from the Squaring on a Line Lesson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2902</TotalTime>
  <Words>509</Words>
  <Application>Microsoft Macintosh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Wingdings</vt:lpstr>
      <vt:lpstr>Arial</vt:lpstr>
      <vt:lpstr>advanced</vt:lpstr>
      <vt:lpstr>Parallel Beam Synchronization</vt:lpstr>
      <vt:lpstr>Lesson Objectives</vt:lpstr>
      <vt:lpstr>Using Parallel Beams Inside Programs</vt:lpstr>
      <vt:lpstr>Ensure That Both Beams Finished</vt:lpstr>
      <vt:lpstr>Use Variables To Synchronize</vt:lpstr>
      <vt:lpstr>Use Wires to Synchronize</vt:lpstr>
      <vt:lpstr>Use Loops to Synchronize</vt:lpstr>
      <vt:lpstr>Use My Blocks to Synchronize</vt:lpstr>
      <vt:lpstr>Challenge: Squaring on a Line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 Synchronization</dc:title>
  <cp:lastModifiedBy>Srinivasan Seshan</cp:lastModifiedBy>
  <cp:revision>13</cp:revision>
  <dcterms:created xsi:type="dcterms:W3CDTF">2014-10-28T21:59:38Z</dcterms:created>
  <dcterms:modified xsi:type="dcterms:W3CDTF">2015-11-15T18:09:15Z</dcterms:modified>
</cp:coreProperties>
</file>