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304" r:id="rId2"/>
    <p:sldId id="289" r:id="rId3"/>
    <p:sldId id="312" r:id="rId4"/>
    <p:sldId id="313" r:id="rId5"/>
    <p:sldId id="306" r:id="rId6"/>
    <p:sldId id="307" r:id="rId7"/>
    <p:sldId id="308" r:id="rId8"/>
    <p:sldId id="309" r:id="rId9"/>
    <p:sldId id="310" r:id="rId10"/>
    <p:sldId id="31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3" autoAdjust="0"/>
    <p:restoredTop sz="94613"/>
  </p:normalViewPr>
  <p:slideViewPr>
    <p:cSldViewPr snapToGrid="0" snapToObjects="1">
      <p:cViewPr>
        <p:scale>
          <a:sx n="105" d="100"/>
          <a:sy n="105" d="100"/>
        </p:scale>
        <p:origin x="26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EF38-F18F-D04B-8D5F-AE21E6ABA040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46E-0121-C54B-B6AC-AC525FF10BE5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6E2C-6FB7-704C-8454-A1F8249CD306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5887-358D-B547-B71B-9F1B7E01B4DB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D8FC-76D5-4B4A-99A9-1EFE95D0818E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F6E-256E-AE40-913B-596924D45D8F}" type="datetime1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879-614C-2A42-8D75-2E3D758428A7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718A-A347-AF45-AD9C-5358DEBAF946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0609-BA92-C341-8FA0-8733256F3298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15F870E-D319-E448-BF32-9702D419A40C}" type="datetime1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8C7-A337-2B4D-8370-19221ED58CD8}" type="datetime1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C8545D-8489-E74E-845B-845B5DF3CBD0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SENSOR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 Sensor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01077" cy="4654528"/>
          </a:xfrm>
        </p:spPr>
        <p:txBody>
          <a:bodyPr/>
          <a:lstStyle/>
          <a:p>
            <a:r>
              <a:rPr lang="en-US" dirty="0"/>
              <a:t>The Gyro Sensor block </a:t>
            </a:r>
            <a:r>
              <a:rPr lang="en-US" dirty="0" smtClean="0"/>
              <a:t>receives data </a:t>
            </a:r>
            <a:r>
              <a:rPr lang="en-US" dirty="0"/>
              <a:t>from the Gyro </a:t>
            </a:r>
            <a:r>
              <a:rPr lang="en-US" dirty="0" smtClean="0"/>
              <a:t>Sensor</a:t>
            </a:r>
            <a:endParaRPr lang="en-US" dirty="0"/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Measure </a:t>
            </a:r>
            <a:r>
              <a:rPr lang="en-US" dirty="0"/>
              <a:t>the rotation rate or rotation angle and get a Numeric </a:t>
            </a:r>
            <a:r>
              <a:rPr lang="en-US" dirty="0" smtClean="0"/>
              <a:t>output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</a:t>
            </a:r>
            <a:r>
              <a:rPr lang="en-US" dirty="0"/>
              <a:t>the sensor data to a Threshold Value to get a Logic (True or False) output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4297"/>
          <a:stretch/>
        </p:blipFill>
        <p:spPr>
          <a:xfrm>
            <a:off x="6288021" y="2092411"/>
            <a:ext cx="2536665" cy="196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8951" y="4460789"/>
            <a:ext cx="213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Inputs</a:t>
            </a:r>
          </a:p>
          <a:p>
            <a:pPr marL="342900" indent="-342900">
              <a:buAutoNum type="arabicPeriod"/>
            </a:pPr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2780" r="20709"/>
          <a:stretch/>
        </p:blipFill>
        <p:spPr>
          <a:xfrm rot="16200000">
            <a:off x="7404949" y="-105083"/>
            <a:ext cx="840260" cy="16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1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This tutorial was written by Sanjay and Arvind Seshan from Droids Robotics.  To contact the authors, email team@droidsrobotics.org</a:t>
            </a:r>
          </a:p>
          <a:p>
            <a:pPr lvl="1"/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60818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52907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smtClean="0"/>
              <a:t>about Sensor Blocks and how to use them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Prerequisites: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7874" y="5745892"/>
            <a:ext cx="548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Credits: Sensor Block images from EV3 Help, Sensor Images from LEGO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Sensor Blocks?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Sensor Blocks can be found in the Yellow Sensor Pallet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are different from the Wait For Block from the Orange Flow Pallet that have we used so far in the Beginner Lessons on EV3Lessons.com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Wait For</a:t>
            </a:r>
            <a:r>
              <a:rPr lang="en-US" b="1" dirty="0"/>
              <a:t> </a:t>
            </a:r>
            <a:r>
              <a:rPr lang="en-US" b="1" dirty="0" smtClean="0"/>
              <a:t>Block </a:t>
            </a:r>
            <a:r>
              <a:rPr lang="en-US" dirty="0" smtClean="0"/>
              <a:t>block tells the robot to wait until a particular sensor reading</a:t>
            </a:r>
          </a:p>
          <a:p>
            <a:r>
              <a:rPr lang="en-US" dirty="0"/>
              <a:t>v</a:t>
            </a:r>
            <a:r>
              <a:rPr lang="en-US" dirty="0" smtClean="0"/>
              <a:t>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Sensor Blocks </a:t>
            </a:r>
            <a:r>
              <a:rPr lang="en-US" dirty="0" smtClean="0"/>
              <a:t>are used to read and compare sensor values. </a:t>
            </a:r>
            <a:r>
              <a:rPr lang="en-US" dirty="0"/>
              <a:t>U</a:t>
            </a:r>
            <a:r>
              <a:rPr lang="en-US" dirty="0" smtClean="0"/>
              <a:t>sing data wires, this data can be used in other programming blocks. You can also use the block to reset the readings on the sensor.</a:t>
            </a:r>
          </a:p>
          <a:p>
            <a:r>
              <a:rPr lang="en-US" dirty="0" smtClean="0"/>
              <a:t>This makes Sensor Blocks very useful as you learn more advanced programming techniques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5" y="1909870"/>
            <a:ext cx="8217408" cy="11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Value</a:t>
            </a:r>
          </a:p>
          <a:p>
            <a:r>
              <a:rPr lang="en-US" dirty="0" smtClean="0"/>
              <a:t>Compare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Sensor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345023" cy="4654528"/>
          </a:xfrm>
        </p:spPr>
        <p:txBody>
          <a:bodyPr/>
          <a:lstStyle/>
          <a:p>
            <a:r>
              <a:rPr lang="en-US" dirty="0"/>
              <a:t>The Ultrasonic Sensor block </a:t>
            </a:r>
            <a:r>
              <a:rPr lang="en-US" dirty="0" smtClean="0"/>
              <a:t>receives </a:t>
            </a:r>
            <a:r>
              <a:rPr lang="en-US" dirty="0"/>
              <a:t>data from the Ultrasonic </a:t>
            </a:r>
            <a:r>
              <a:rPr lang="en-US" dirty="0" smtClean="0"/>
              <a:t>Sensor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Measure </a:t>
            </a:r>
            <a:r>
              <a:rPr lang="en-US" dirty="0"/>
              <a:t>the distance in either inches or centimeters and get a Numeric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the distance to a Threshold Value to get a Logic (True or False) </a:t>
            </a:r>
            <a:r>
              <a:rPr lang="en-US" dirty="0" smtClean="0"/>
              <a:t>output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1409"/>
          <a:stretch/>
        </p:blipFill>
        <p:spPr>
          <a:xfrm>
            <a:off x="5989215" y="2092955"/>
            <a:ext cx="2648159" cy="196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8951" y="4460789"/>
            <a:ext cx="213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Inputs</a:t>
            </a:r>
          </a:p>
          <a:p>
            <a:pPr marL="342900" indent="-342900">
              <a:buAutoNum type="arabicPeriod"/>
            </a:pPr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94" y="314362"/>
            <a:ext cx="1368769" cy="8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3998137" cy="4654528"/>
          </a:xfrm>
        </p:spPr>
        <p:txBody>
          <a:bodyPr/>
          <a:lstStyle/>
          <a:p>
            <a:r>
              <a:rPr lang="en-US" dirty="0"/>
              <a:t>The Color Sensor block </a:t>
            </a:r>
            <a:r>
              <a:rPr lang="en-US" dirty="0" smtClean="0"/>
              <a:t>received data </a:t>
            </a:r>
            <a:r>
              <a:rPr lang="en-US" dirty="0"/>
              <a:t>from the Color </a:t>
            </a:r>
            <a:r>
              <a:rPr lang="en-US" dirty="0" smtClean="0"/>
              <a:t>Sensor</a:t>
            </a:r>
          </a:p>
          <a:p>
            <a:r>
              <a:rPr lang="en-US" dirty="0" smtClean="0"/>
              <a:t>Uses: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 </a:t>
            </a:r>
            <a:r>
              <a:rPr lang="en-US" dirty="0"/>
              <a:t>the color or intensity of light and get a Numeric </a:t>
            </a:r>
            <a:r>
              <a:rPr lang="en-US" dirty="0" smtClean="0"/>
              <a:t>output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</a:t>
            </a:r>
            <a:r>
              <a:rPr lang="en-US" dirty="0"/>
              <a:t>sensor data to an input value and get a Logic (True or False) output.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2717"/>
          <a:stretch/>
        </p:blipFill>
        <p:spPr>
          <a:xfrm>
            <a:off x="5898977" y="1959811"/>
            <a:ext cx="2597665" cy="196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8951" y="4460789"/>
            <a:ext cx="213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Inputs</a:t>
            </a:r>
          </a:p>
          <a:p>
            <a:pPr marL="342900" indent="-342900">
              <a:buAutoNum type="arabicPeriod"/>
            </a:pPr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10" y="287088"/>
            <a:ext cx="1287230" cy="10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5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Sensor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82342" cy="4654528"/>
          </a:xfrm>
        </p:spPr>
        <p:txBody>
          <a:bodyPr/>
          <a:lstStyle/>
          <a:p>
            <a:r>
              <a:rPr lang="en-US" dirty="0"/>
              <a:t>The Motor Rotation block </a:t>
            </a:r>
            <a:r>
              <a:rPr lang="en-US" dirty="0" smtClean="0"/>
              <a:t>receives </a:t>
            </a:r>
            <a:r>
              <a:rPr lang="en-US" dirty="0"/>
              <a:t>data from the Motor Rotation </a:t>
            </a:r>
            <a:r>
              <a:rPr lang="en-US" dirty="0" smtClean="0"/>
              <a:t>inside each of the motors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 </a:t>
            </a:r>
            <a:r>
              <a:rPr lang="en-US" dirty="0"/>
              <a:t>how far a motor has turned in degrees or </a:t>
            </a:r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 Get the </a:t>
            </a:r>
            <a:r>
              <a:rPr lang="en-US" dirty="0"/>
              <a:t>current power level that a motor is running </a:t>
            </a:r>
            <a:r>
              <a:rPr lang="en-US" dirty="0" smtClean="0"/>
              <a:t>at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</a:t>
            </a:r>
            <a:r>
              <a:rPr lang="en-US" dirty="0"/>
              <a:t>the rotation amount or power level to a Threshold Value to get a Logic (True or False) </a:t>
            </a:r>
            <a:r>
              <a:rPr lang="en-US" dirty="0" smtClean="0"/>
              <a:t>output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2077"/>
          <a:stretch/>
        </p:blipFill>
        <p:spPr>
          <a:xfrm>
            <a:off x="5886621" y="2342468"/>
            <a:ext cx="2622378" cy="196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756" y="181027"/>
            <a:ext cx="1047186" cy="1047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8951" y="4460789"/>
            <a:ext cx="213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Inputs</a:t>
            </a:r>
          </a:p>
          <a:p>
            <a:pPr marL="342900" indent="-342900">
              <a:buAutoNum type="arabicPeriod"/>
            </a:pPr>
            <a:r>
              <a:rPr lang="en-US" dirty="0" smtClean="0"/>
              <a:t>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Sensor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331769" cy="4654528"/>
          </a:xfrm>
        </p:spPr>
        <p:txBody>
          <a:bodyPr/>
          <a:lstStyle/>
          <a:p>
            <a:r>
              <a:rPr lang="en-US" dirty="0"/>
              <a:t>The Touch Sensor block </a:t>
            </a:r>
            <a:r>
              <a:rPr lang="en-US" dirty="0" smtClean="0"/>
              <a:t>receives data </a:t>
            </a:r>
            <a:r>
              <a:rPr lang="en-US" dirty="0"/>
              <a:t>from the Touch Sensor. </a:t>
            </a:r>
            <a:endParaRPr lang="en-US" dirty="0" smtClean="0"/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Test whether </a:t>
            </a:r>
            <a:r>
              <a:rPr lang="en-US" dirty="0"/>
              <a:t>the Touch Sensor is Pressed, Released, or Bumped, and get a Logic (True or False)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1038"/>
          <a:stretch/>
        </p:blipFill>
        <p:spPr>
          <a:xfrm>
            <a:off x="6132974" y="2092955"/>
            <a:ext cx="2276389" cy="196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8951" y="4460789"/>
            <a:ext cx="213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Inputs</a:t>
            </a:r>
          </a:p>
          <a:p>
            <a:pPr marL="342900" indent="-342900">
              <a:buAutoNum type="arabicPeriod"/>
            </a:pPr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8" y="180275"/>
            <a:ext cx="1291619" cy="10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Button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578904" cy="4654528"/>
          </a:xfrm>
        </p:spPr>
        <p:txBody>
          <a:bodyPr/>
          <a:lstStyle/>
          <a:p>
            <a:r>
              <a:rPr lang="en-US" dirty="0"/>
              <a:t>The Brick Buttons block </a:t>
            </a:r>
            <a:r>
              <a:rPr lang="en-US" dirty="0" smtClean="0"/>
              <a:t>receives data from </a:t>
            </a:r>
            <a:r>
              <a:rPr lang="en-US" dirty="0"/>
              <a:t>the Brick </a:t>
            </a:r>
            <a:r>
              <a:rPr lang="en-US" dirty="0" smtClean="0"/>
              <a:t>Buttons</a:t>
            </a:r>
          </a:p>
          <a:p>
            <a:r>
              <a:rPr lang="en-US" dirty="0" smtClean="0"/>
              <a:t>There are five </a:t>
            </a:r>
            <a:r>
              <a:rPr lang="en-US" dirty="0"/>
              <a:t>buttons (Left, Center, Right, Up, and Down) </a:t>
            </a:r>
            <a:r>
              <a:rPr lang="en-US" dirty="0" smtClean="0"/>
              <a:t>you can use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out which button is pressed and get a Numeric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Test any of the buttons to </a:t>
            </a:r>
            <a:r>
              <a:rPr lang="en-US" dirty="0"/>
              <a:t>check if one is Pressed, Released, or Bumped, and get a Logic (True or False)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7995" r="32397"/>
          <a:stretch/>
        </p:blipFill>
        <p:spPr>
          <a:xfrm>
            <a:off x="5892799" y="2362457"/>
            <a:ext cx="2610022" cy="1614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8951" y="4460789"/>
            <a:ext cx="2137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Mode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Inputs</a:t>
            </a:r>
          </a:p>
          <a:p>
            <a:pPr marL="342900" indent="-342900">
              <a:buAutoNum type="arabicPeriod"/>
            </a:pPr>
            <a:r>
              <a:rPr lang="en-US" dirty="0" smtClean="0"/>
              <a:t>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871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6489</TotalTime>
  <Words>591</Words>
  <Application>Microsoft Macintosh PowerPoint</Application>
  <PresentationFormat>On-screen Show (4:3)</PresentationFormat>
  <Paragraphs>102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Helvetica Neue</vt:lpstr>
      <vt:lpstr>Arial</vt:lpstr>
      <vt:lpstr>Retrospect</vt:lpstr>
      <vt:lpstr>INTERMEDIATE PROGRAMMING LESSON</vt:lpstr>
      <vt:lpstr>Lesson Objectives</vt:lpstr>
      <vt:lpstr>What Are Sensor Blocks?</vt:lpstr>
      <vt:lpstr>PowerPoint Presentation</vt:lpstr>
      <vt:lpstr>Ultrasonic Sensor Block</vt:lpstr>
      <vt:lpstr>Color Sensor Block</vt:lpstr>
      <vt:lpstr>Rotation Sensor Block</vt:lpstr>
      <vt:lpstr>Touch Sensor Block</vt:lpstr>
      <vt:lpstr>Brick Button Block</vt:lpstr>
      <vt:lpstr>Gyro Sensor Block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84</cp:revision>
  <dcterms:created xsi:type="dcterms:W3CDTF">2014-10-28T21:59:38Z</dcterms:created>
  <dcterms:modified xsi:type="dcterms:W3CDTF">2015-11-15T15:56:19Z</dcterms:modified>
</cp:coreProperties>
</file>