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86" r:id="rId3"/>
    <p:sldId id="305" r:id="rId4"/>
    <p:sldId id="275" r:id="rId5"/>
    <p:sldId id="297" r:id="rId6"/>
    <p:sldId id="294" r:id="rId7"/>
    <p:sldId id="295" r:id="rId8"/>
    <p:sldId id="296" r:id="rId9"/>
    <p:sldId id="314" r:id="rId10"/>
    <p:sldId id="306" r:id="rId11"/>
    <p:sldId id="307" r:id="rId12"/>
    <p:sldId id="312" r:id="rId13"/>
    <p:sldId id="299" r:id="rId14"/>
    <p:sldId id="31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84" autoAdjust="0"/>
    <p:restoredTop sz="93234" autoAdjust="0"/>
  </p:normalViewPr>
  <p:slideViewPr>
    <p:cSldViewPr snapToGrid="0" snapToObjects="1">
      <p:cViewPr varScale="1">
        <p:scale>
          <a:sx n="85" d="100"/>
          <a:sy n="85" d="100"/>
        </p:scale>
        <p:origin x="-96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A0A8-2FFD-754D-9352-EE992FBB2942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221C-4313-7141-AF75-47EF41327C46}" type="datetime1">
              <a:rPr lang="en-US" smtClean="0"/>
              <a:t>10/26/15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AB0C-F312-F643-B130-87B62055D109}" type="datetime1">
              <a:rPr lang="en-US" smtClean="0"/>
              <a:t>10/26/15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E8FD-5EA4-9C4F-9DB7-B6D8EBBD57C7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89D9-5EF4-C741-9968-FA643669CBA9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D98-EC6D-7B43-806B-A98C1FD4F891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119A-5D1E-AB4C-9897-F95A82040425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725A-B50A-F041-AC9B-E0B780078167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93AB-CAA8-D141-A450-E4B927468956}" type="datetime1">
              <a:rPr lang="en-US" smtClean="0"/>
              <a:t>10/26/15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F71D-AEB3-064D-81A4-6DB7A005A7FB}" type="datetime1">
              <a:rPr lang="en-US" smtClean="0"/>
              <a:t>10/26/15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D9E5-0276-4248-9F13-591AE022ADEE}" type="datetime1">
              <a:rPr lang="en-US" smtClean="0"/>
              <a:t>10/26/15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6"/>
          <p:cNvGrpSpPr/>
          <p:nvPr userDrawn="1"/>
        </p:nvGrpSpPr>
        <p:grpSpPr>
          <a:xfrm>
            <a:off x="284163" y="1593723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6FFE-8476-9C49-A02A-F00AF5008E8D}" type="datetime1">
              <a:rPr lang="en-US" smtClean="0"/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67A-1DDF-6F49-A932-6E3C00B87278}" type="datetime1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3F3092-9268-7547-8C25-0171E7E04DA2}" type="datetime1">
              <a:rPr lang="en-US" smtClean="0"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2015 EV3Lessons.com, Last edit 10/25/2015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9" r:id="rId9"/>
    <p:sldLayoutId id="2147483831" r:id="rId10"/>
    <p:sldLayoutId id="2147483832" r:id="rId11"/>
    <p:sldLayoutId id="2147483833" r:id="rId12"/>
    <p:sldLayoutId id="214748383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715907" cy="108823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Data Logging (Part 1)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ADVANCED EV3 PROGRAMMING LESSON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577133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le 3"/>
          <p:cNvSpPr txBox="1">
            <a:spLocks/>
          </p:cNvSpPr>
          <p:nvPr/>
        </p:nvSpPr>
        <p:spPr>
          <a:xfrm>
            <a:off x="329321" y="553062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246718"/>
            <a:ext cx="2465378" cy="13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10-25 at 6.5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930" y="2145484"/>
            <a:ext cx="4648200" cy="160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Data Logging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163" y="3156563"/>
            <a:ext cx="2580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6: </a:t>
            </a:r>
            <a:r>
              <a:rPr lang="en-US" dirty="0" smtClean="0"/>
              <a:t>Take your robot somewhere else and run the experiment from the screen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6957" y="4313737"/>
            <a:ext cx="289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7: </a:t>
            </a:r>
            <a:r>
              <a:rPr lang="en-US" dirty="0" smtClean="0"/>
              <a:t>Place temperature probe in hot/cold liquid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957" y="1971456"/>
            <a:ext cx="289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1-4: </a:t>
            </a:r>
            <a:r>
              <a:rPr lang="en-US" dirty="0" smtClean="0">
                <a:solidFill>
                  <a:srgbClr val="000000"/>
                </a:solidFill>
              </a:rPr>
              <a:t>Repeat steps 1-4 of the Live Data Logging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7" name="Frame 16"/>
          <p:cNvSpPr/>
          <p:nvPr/>
        </p:nvSpPr>
        <p:spPr>
          <a:xfrm>
            <a:off x="7571994" y="3188534"/>
            <a:ext cx="521136" cy="557150"/>
          </a:xfrm>
          <a:prstGeom prst="frame">
            <a:avLst>
              <a:gd name="adj1" fmla="val 22800"/>
            </a:avLst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7571994" y="2437259"/>
            <a:ext cx="521136" cy="46983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957" y="4949036"/>
            <a:ext cx="2580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8: </a:t>
            </a:r>
            <a:r>
              <a:rPr lang="en-US" dirty="0" smtClean="0"/>
              <a:t>Connect your robot and click on the Upload Icon.  In the Data Log File Manager, pick the correct file to import.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9" name="Picture 8" descr="Screen Shot 2015-10-25 at 7.09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97" y="4515344"/>
            <a:ext cx="4460467" cy="2155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65806" y="3745684"/>
            <a:ext cx="157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Icon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54297" y="1822318"/>
            <a:ext cx="171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Download Icon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5409" y="2585664"/>
            <a:ext cx="289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5: </a:t>
            </a:r>
            <a:r>
              <a:rPr lang="en-US" dirty="0" smtClean="0">
                <a:solidFill>
                  <a:srgbClr val="000000"/>
                </a:solidFill>
              </a:rPr>
              <a:t>Click on the Download icon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1882" y="3745684"/>
            <a:ext cx="403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These icons appear only when you are in an open EXPERIMENT (not a Project)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0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10-25 at 7.15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0" y="4969057"/>
            <a:ext cx="1850657" cy="1496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Brick Data Logging Instead (Part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163" y="4190715"/>
            <a:ext cx="392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2: </a:t>
            </a:r>
            <a:r>
              <a:rPr lang="en-US" dirty="0" smtClean="0"/>
              <a:t>Click on the wrench to set up sensors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10297" y="4195289"/>
            <a:ext cx="289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4: </a:t>
            </a:r>
            <a:r>
              <a:rPr lang="en-US" dirty="0" smtClean="0"/>
              <a:t>Place temperature sensor probe in hot/cold liquid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957" y="1971456"/>
            <a:ext cx="3925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1: </a:t>
            </a:r>
            <a:r>
              <a:rPr lang="en-US" dirty="0" smtClean="0"/>
              <a:t>Go to third tab on Brick Menu and pick Brick </a:t>
            </a:r>
            <a:r>
              <a:rPr lang="en-US" dirty="0" err="1" smtClean="0"/>
              <a:t>Datalog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8" name="Frame 17"/>
          <p:cNvSpPr/>
          <p:nvPr/>
        </p:nvSpPr>
        <p:spPr>
          <a:xfrm>
            <a:off x="1535777" y="5794257"/>
            <a:ext cx="309985" cy="31353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0297" y="5158869"/>
            <a:ext cx="193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5: </a:t>
            </a:r>
            <a:r>
              <a:rPr lang="en-US" dirty="0" smtClean="0">
                <a:solidFill>
                  <a:srgbClr val="000000"/>
                </a:solidFill>
              </a:rPr>
              <a:t>Click on the sphere icon to start and stop collecting data</a:t>
            </a:r>
          </a:p>
        </p:txBody>
      </p:sp>
      <p:pic>
        <p:nvPicPr>
          <p:cNvPr id="3" name="Picture 2" descr="Screen Shot 2015-10-25 at 7.14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49" y="2632663"/>
            <a:ext cx="1712154" cy="1368085"/>
          </a:xfrm>
          <a:prstGeom prst="rect">
            <a:avLst/>
          </a:prstGeom>
        </p:spPr>
      </p:pic>
      <p:pic>
        <p:nvPicPr>
          <p:cNvPr id="9" name="Picture 8" descr="Screen Shot 2015-10-25 at 7.15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618" y="4969057"/>
            <a:ext cx="1832947" cy="149646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32883" y="1991016"/>
            <a:ext cx="365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3: </a:t>
            </a:r>
            <a:r>
              <a:rPr lang="en-US" dirty="0" smtClean="0"/>
              <a:t>Click on icon with numbers to see the data for a different sensor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3" name="Picture 22" descr="Screen Shot 2015-10-25 at 7.15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35" y="2637347"/>
            <a:ext cx="1643313" cy="1328803"/>
          </a:xfrm>
          <a:prstGeom prst="rect">
            <a:avLst/>
          </a:prstGeom>
        </p:spPr>
      </p:pic>
      <p:sp>
        <p:nvSpPr>
          <p:cNvPr id="24" name="Frame 23"/>
          <p:cNvSpPr/>
          <p:nvPr/>
        </p:nvSpPr>
        <p:spPr>
          <a:xfrm>
            <a:off x="5987597" y="3329534"/>
            <a:ext cx="568119" cy="156769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4" descr="Screen Shot 2015-10-25 at 7.15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023" y="5158869"/>
            <a:ext cx="1617648" cy="1308050"/>
          </a:xfrm>
          <a:prstGeom prst="rect">
            <a:avLst/>
          </a:prstGeom>
        </p:spPr>
      </p:pic>
      <p:sp>
        <p:nvSpPr>
          <p:cNvPr id="26" name="Frame 25"/>
          <p:cNvSpPr/>
          <p:nvPr/>
        </p:nvSpPr>
        <p:spPr>
          <a:xfrm>
            <a:off x="7988305" y="5909708"/>
            <a:ext cx="190908" cy="16551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4721139" y="1978188"/>
            <a:ext cx="12829" cy="4641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19" name="Picture 18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378" y="4329890"/>
            <a:ext cx="1133872" cy="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 Data Logging (Part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Screen Shot 2015-10-25 at 6.5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717" y="2813172"/>
            <a:ext cx="4648200" cy="160020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7081781" y="3888695"/>
            <a:ext cx="521136" cy="557150"/>
          </a:xfrm>
          <a:prstGeom prst="frame">
            <a:avLst>
              <a:gd name="adj1" fmla="val 22800"/>
            </a:avLst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Screen Shot 2015-10-25 at 7.09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30" y="4968231"/>
            <a:ext cx="3477620" cy="16804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95527" y="4007051"/>
            <a:ext cx="157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Icon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967" y="4105151"/>
            <a:ext cx="2580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7: </a:t>
            </a:r>
            <a:r>
              <a:rPr lang="en-US" dirty="0" smtClean="0"/>
              <a:t>Connect your robot and click on the Upload Icon after you are in an Experiment.  In the Data Log File Manager, pick the correct file to import.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967" y="2150360"/>
            <a:ext cx="258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6: </a:t>
            </a:r>
            <a:r>
              <a:rPr lang="en-US" dirty="0" smtClean="0">
                <a:solidFill>
                  <a:srgbClr val="000000"/>
                </a:solidFill>
              </a:rPr>
              <a:t>Pick name for the file on the brick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54717" y="4364514"/>
            <a:ext cx="403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These icons appear only when you are in an open EXPERIMENT (not a Project)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75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5719895" cy="4307294"/>
          </a:xfrm>
        </p:spPr>
        <p:txBody>
          <a:bodyPr/>
          <a:lstStyle/>
          <a:p>
            <a:r>
              <a:rPr lang="en-US" dirty="0" smtClean="0"/>
              <a:t>Can you think of other experiments?</a:t>
            </a:r>
          </a:p>
          <a:p>
            <a:r>
              <a:rPr lang="en-US" dirty="0" smtClean="0"/>
              <a:t>Try data logging using other sensors.</a:t>
            </a:r>
          </a:p>
          <a:p>
            <a:r>
              <a:rPr lang="en-US" dirty="0" smtClean="0"/>
              <a:t>Try exporting your data into Excel or another spreadsheet tool.</a:t>
            </a:r>
          </a:p>
          <a:p>
            <a:r>
              <a:rPr lang="en-US" dirty="0" smtClean="0"/>
              <a:t>Learn how to use Autonomous Data Logging in Part 2 of the Data Logging series of lessons.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Screen Shot 2015-10-25 at 5.32.5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3" t="5000" r="54456"/>
          <a:stretch/>
        </p:blipFill>
        <p:spPr>
          <a:xfrm>
            <a:off x="6114659" y="1963938"/>
            <a:ext cx="2509659" cy="1950460"/>
          </a:xfrm>
          <a:prstGeom prst="rect">
            <a:avLst/>
          </a:prstGeom>
        </p:spPr>
      </p:pic>
      <p:pic>
        <p:nvPicPr>
          <p:cNvPr id="6" name="Picture 5" descr="Screen Shot 2015-10-25 at 5.32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59" y="4060261"/>
            <a:ext cx="2363142" cy="255401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/>
              <a:t>This tutorial was </a:t>
            </a:r>
            <a:r>
              <a:rPr lang="en-US" dirty="0" smtClean="0"/>
              <a:t>written by </a:t>
            </a:r>
            <a:r>
              <a:rPr lang="en-US" dirty="0"/>
              <a:t>Sanjay Seshan and Arvind Seshan from Droids </a:t>
            </a:r>
            <a:r>
              <a:rPr lang="en-US" dirty="0" smtClean="0"/>
              <a:t>Robotics 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0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68816"/>
            <a:ext cx="8245475" cy="885369"/>
          </a:xfrm>
          <a:noFill/>
        </p:spPr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447757" cy="459193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Learn what data logging is</a:t>
            </a:r>
          </a:p>
          <a:p>
            <a:pPr marL="457200" indent="-457200">
              <a:buAutoNum type="arabicPeriod"/>
            </a:pPr>
            <a:r>
              <a:rPr lang="en-US" dirty="0" smtClean="0"/>
              <a:t>Learn the different ways of doing data logging on the EV3</a:t>
            </a:r>
          </a:p>
          <a:p>
            <a:pPr marL="457200" indent="-457200">
              <a:buAutoNum type="arabicPeriod"/>
            </a:pPr>
            <a:r>
              <a:rPr lang="en-US" dirty="0" smtClean="0"/>
              <a:t>Learn how to use the Live Data Logging, Remote Data Logging and Brick Data Logging feature using a temperature sensor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Prerequisites: Must own an NXT Temperature Sensor, Must have the </a:t>
            </a:r>
            <a:r>
              <a:rPr lang="en-US" dirty="0" err="1" smtClean="0"/>
              <a:t>Edu</a:t>
            </a:r>
            <a:r>
              <a:rPr lang="en-US" dirty="0" smtClean="0"/>
              <a:t> version of the EV3 Software and </a:t>
            </a:r>
            <a:r>
              <a:rPr lang="en-US" dirty="0" err="1" smtClean="0"/>
              <a:t>Edu</a:t>
            </a:r>
            <a:r>
              <a:rPr lang="en-US" dirty="0" smtClean="0"/>
              <a:t> version of brick firmware.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715" y="5599767"/>
            <a:ext cx="1783932" cy="9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Logging?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EV3 software provides a simple way to continuously record sensor readings to a file and to plot the values later. This is called </a:t>
            </a:r>
            <a:r>
              <a:rPr lang="en-US" i="1" dirty="0" smtClean="0"/>
              <a:t>Data Logging.</a:t>
            </a:r>
            <a:endParaRPr lang="en-US" dirty="0" smtClean="0"/>
          </a:p>
          <a:p>
            <a:r>
              <a:rPr lang="en-US" dirty="0" smtClean="0"/>
              <a:t>Why use Data Logging:</a:t>
            </a:r>
          </a:p>
          <a:p>
            <a:pPr lvl="1"/>
            <a:r>
              <a:rPr lang="en-US" dirty="0" smtClean="0"/>
              <a:t>Great for science experiments. In this lesson, we will show how </a:t>
            </a:r>
            <a:r>
              <a:rPr lang="en-US" dirty="0"/>
              <a:t>y</a:t>
            </a:r>
            <a:r>
              <a:rPr lang="en-US" dirty="0" smtClean="0"/>
              <a:t>ou can record values like temperature for a science project. </a:t>
            </a:r>
          </a:p>
          <a:p>
            <a:pPr lvl="1"/>
            <a:r>
              <a:rPr lang="en-US" dirty="0" smtClean="0"/>
              <a:t>Great for understanding robot programming blocks. In the next lesson, we will show how to use data logging to measure the difference between turns.</a:t>
            </a:r>
          </a:p>
          <a:p>
            <a:pPr lvl="1"/>
            <a:r>
              <a:rPr lang="en-US" dirty="0" smtClean="0"/>
              <a:t>Great for understanding sensor behavior. In the third lesson, we will show how to use data logging to understand the details of sensors such as the gyro sensor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2015 EV3Lessons.com, Last edit 10/25/2015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3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data log on an EV3?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036" y="2537227"/>
            <a:ext cx="6908214" cy="4307294"/>
          </a:xfrm>
        </p:spPr>
        <p:txBody>
          <a:bodyPr>
            <a:normAutofit/>
          </a:bodyPr>
          <a:lstStyle/>
          <a:p>
            <a:pPr marL="917575" lvl="1">
              <a:buFont typeface="+mj-lt"/>
              <a:buAutoNum type="arabicPeriod"/>
            </a:pPr>
            <a:r>
              <a:rPr lang="en-US" dirty="0" smtClean="0"/>
              <a:t>Live Data Logging: Real time data collected directly in the EV3 software</a:t>
            </a:r>
          </a:p>
          <a:p>
            <a:pPr marL="917575" lvl="1">
              <a:buFont typeface="+mj-lt"/>
              <a:buAutoNum type="arabicPeriod"/>
            </a:pPr>
            <a:r>
              <a:rPr lang="en-US" dirty="0"/>
              <a:t>Remote Data Logging: Use the the brick to collect data, and transfer the data to the computer for </a:t>
            </a:r>
            <a:r>
              <a:rPr lang="en-US" dirty="0" smtClean="0"/>
              <a:t>analysis</a:t>
            </a:r>
          </a:p>
          <a:p>
            <a:pPr marL="917575" lvl="1">
              <a:buFont typeface="+mj-lt"/>
              <a:buAutoNum type="arabicPeriod"/>
            </a:pPr>
            <a:r>
              <a:rPr lang="en-US" dirty="0"/>
              <a:t>Brick Data Logging: Run the experiment directly from the </a:t>
            </a:r>
            <a:r>
              <a:rPr lang="en-US" dirty="0" smtClean="0"/>
              <a:t>brick</a:t>
            </a:r>
          </a:p>
          <a:p>
            <a:pPr marL="917575" lvl="1">
              <a:buFont typeface="+mj-lt"/>
              <a:buAutoNum type="arabicPeriod"/>
            </a:pPr>
            <a:endParaRPr lang="en-US" dirty="0" smtClean="0"/>
          </a:p>
          <a:p>
            <a:pPr marL="917575" lvl="1">
              <a:buFont typeface="+mj-lt"/>
              <a:buAutoNum type="arabicPeriod"/>
            </a:pPr>
            <a:r>
              <a:rPr lang="en-US" dirty="0"/>
              <a:t>Autonomous. Collect data with the Data Logging </a:t>
            </a:r>
            <a:r>
              <a:rPr lang="en-US" dirty="0" smtClean="0"/>
              <a:t>block. </a:t>
            </a:r>
            <a:r>
              <a:rPr lang="en-US" dirty="0"/>
              <a:t>The data is stored on the brick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7314" y="2591192"/>
            <a:ext cx="1590818" cy="21678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Lesson 1: Temperature Sensor Experiment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7314" y="5282448"/>
            <a:ext cx="1590818" cy="11218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Lesson 2: Differences Between Turns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266" y="1860011"/>
            <a:ext cx="872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4 ways to data log using the EV3 MINDSTORMS: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6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Data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 We will use a Temperature Sensor to log the changing temperature of water.  </a:t>
            </a:r>
          </a:p>
          <a:p>
            <a:r>
              <a:rPr lang="en-US" dirty="0" smtClean="0"/>
              <a:t>Design your own experiment.  For example, you can try placing the temperature sensor probe at room temperature water, then boiling water and then cold water.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715" y="5599767"/>
            <a:ext cx="1783932" cy="9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 Data Logging (Temperature Sensor)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Screen Shot 2015-10-25 at 4.50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1806121"/>
            <a:ext cx="2570101" cy="770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163" y="2086429"/>
            <a:ext cx="289083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1:</a:t>
            </a:r>
          </a:p>
          <a:p>
            <a:r>
              <a:rPr lang="en-US" dirty="0" smtClean="0"/>
              <a:t>Start a New Experiment in an existing project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7" name="Picture 6" descr="Screen Shot 2015-10-25 at 4.49.5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63"/>
          <a:stretch/>
        </p:blipFill>
        <p:spPr>
          <a:xfrm>
            <a:off x="6130472" y="1806121"/>
            <a:ext cx="1776186" cy="18977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957" y="4107543"/>
            <a:ext cx="2890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2:</a:t>
            </a:r>
          </a:p>
          <a:p>
            <a:r>
              <a:rPr lang="en-US" dirty="0" smtClean="0"/>
              <a:t>Turn off Oscilloscope Mode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10" name="Picture 9" descr="Screen Shot 2015-10-25 at 4.54.0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48" y="4107543"/>
            <a:ext cx="5397500" cy="749300"/>
          </a:xfrm>
          <a:prstGeom prst="rect">
            <a:avLst/>
          </a:prstGeom>
        </p:spPr>
      </p:pic>
      <p:pic>
        <p:nvPicPr>
          <p:cNvPr id="15" name="Picture 14" descr="Screen Shot 2015-10-25 at 4.55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807" y="5353972"/>
            <a:ext cx="6246901" cy="9568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4164" y="5465751"/>
            <a:ext cx="245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3: </a:t>
            </a:r>
            <a:r>
              <a:rPr lang="en-US" dirty="0" smtClean="0"/>
              <a:t>Pick your duration, sample rate, sensor and units.</a:t>
            </a:r>
          </a:p>
        </p:txBody>
      </p:sp>
      <p:sp>
        <p:nvSpPr>
          <p:cNvPr id="19" name="Frame 18"/>
          <p:cNvSpPr/>
          <p:nvPr/>
        </p:nvSpPr>
        <p:spPr>
          <a:xfrm>
            <a:off x="6130473" y="2219190"/>
            <a:ext cx="1776186" cy="24372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4400409" y="2219189"/>
            <a:ext cx="1205943" cy="23577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3380406" y="4092637"/>
            <a:ext cx="521136" cy="57861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 Data Logging (Temperature Sensor)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6958" y="1897127"/>
            <a:ext cx="2580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4:</a:t>
            </a:r>
          </a:p>
          <a:p>
            <a:r>
              <a:rPr lang="en-US" dirty="0" smtClean="0"/>
              <a:t>All sensors connected to the EV3 will be automatically added. If you do not want to collect data with a particular sensor, click the “X” next to it.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6957" y="5391254"/>
            <a:ext cx="2890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6: </a:t>
            </a:r>
            <a:r>
              <a:rPr lang="en-US" dirty="0" smtClean="0"/>
              <a:t>Place temperature probe in hot/cold liquid and watch the graph (see next slide)</a:t>
            </a:r>
          </a:p>
        </p:txBody>
      </p:sp>
      <p:pic>
        <p:nvPicPr>
          <p:cNvPr id="3" name="Picture 2" descr="Screen Shot 2015-10-25 at 4.5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726" y="3839517"/>
            <a:ext cx="4597400" cy="1562100"/>
          </a:xfrm>
          <a:prstGeom prst="rect">
            <a:avLst/>
          </a:prstGeom>
        </p:spPr>
      </p:pic>
      <p:pic>
        <p:nvPicPr>
          <p:cNvPr id="8" name="Picture 7" descr="Screen Shot 2015-10-25 at 5.13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07" y="2051059"/>
            <a:ext cx="6020543" cy="7067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6957" y="4327910"/>
            <a:ext cx="289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5: </a:t>
            </a:r>
            <a:r>
              <a:rPr lang="en-US" dirty="0" smtClean="0"/>
              <a:t>Download and Run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7" name="Frame 16"/>
          <p:cNvSpPr/>
          <p:nvPr/>
        </p:nvSpPr>
        <p:spPr>
          <a:xfrm>
            <a:off x="8377457" y="2063887"/>
            <a:ext cx="521136" cy="57861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8093130" y="4442606"/>
            <a:ext cx="521136" cy="57861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12" name="Picture 11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186" y="5599767"/>
            <a:ext cx="1783932" cy="9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xperimen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6"/>
          <a:stretch/>
        </p:blipFill>
        <p:spPr>
          <a:xfrm>
            <a:off x="423364" y="1806316"/>
            <a:ext cx="6645516" cy="4727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Results/Solution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2989" y="4338771"/>
            <a:ext cx="2089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Room temperature probe placed in boiling water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2500" y="3056480"/>
            <a:ext cx="187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Temperature increases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49095" y="2527053"/>
            <a:ext cx="1603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Probe removed and placed in cold water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3755" y="2155051"/>
            <a:ext cx="1205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similar graph will appear live on your screen.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Ways to Collect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Now that we have tried Live Data Logging, let’s look at two other ways to collect data when the computer isn’t around:	</a:t>
            </a:r>
          </a:p>
          <a:p>
            <a:pPr lvl="1"/>
            <a:r>
              <a:rPr lang="en-US" dirty="0" smtClean="0"/>
              <a:t>Remote Data Logging: Use the the brick to collect data, and transfer the data to the computer for analysis</a:t>
            </a:r>
          </a:p>
          <a:p>
            <a:pPr lvl="1"/>
            <a:r>
              <a:rPr lang="en-US" dirty="0"/>
              <a:t>Brick Data Logging: Run the experiment directly from the brick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125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4481</TotalTime>
  <Words>991</Words>
  <Application>Microsoft Macintosh PowerPoint</Application>
  <PresentationFormat>On-screen Show (4:3)</PresentationFormat>
  <Paragraphs>109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Spectrum</vt:lpstr>
      <vt:lpstr>Data Logging (Part 1)</vt:lpstr>
      <vt:lpstr>Lesson Objectives</vt:lpstr>
      <vt:lpstr>What is Data Logging?</vt:lpstr>
      <vt:lpstr>How do you data log on an EV3?</vt:lpstr>
      <vt:lpstr>Live Data Logging</vt:lpstr>
      <vt:lpstr>Live Data Logging (Temperature Sensor)</vt:lpstr>
      <vt:lpstr>Live Data Logging (Temperature Sensor)</vt:lpstr>
      <vt:lpstr>Results/Solution</vt:lpstr>
      <vt:lpstr>Other Ways to Collect Data</vt:lpstr>
      <vt:lpstr>Remote Data Logging Instead</vt:lpstr>
      <vt:lpstr>Using Brick Data Logging Instead (Part 1)</vt:lpstr>
      <vt:lpstr>Brick Data Logging (Part 2)</vt:lpstr>
      <vt:lpstr>Next Steps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Sanjay Seshan</cp:lastModifiedBy>
  <cp:revision>76</cp:revision>
  <dcterms:created xsi:type="dcterms:W3CDTF">2014-10-28T21:59:38Z</dcterms:created>
  <dcterms:modified xsi:type="dcterms:W3CDTF">2015-10-26T20:34:45Z</dcterms:modified>
</cp:coreProperties>
</file>