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0" r:id="rId4"/>
    <p:sldId id="311" r:id="rId5"/>
    <p:sldId id="278" r:id="rId6"/>
    <p:sldId id="291" r:id="rId7"/>
    <p:sldId id="292" r:id="rId8"/>
    <p:sldId id="283" r:id="rId9"/>
    <p:sldId id="304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84" autoAdjust="0"/>
    <p:restoredTop sz="93234" autoAdjust="0"/>
  </p:normalViewPr>
  <p:slideViewPr>
    <p:cSldViewPr snapToGrid="0" snapToObjects="1">
      <p:cViewPr varScale="1">
        <p:scale>
          <a:sx n="85" d="100"/>
          <a:sy n="85" d="100"/>
        </p:scale>
        <p:origin x="-9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A0A8-2FFD-754D-9352-EE992FBB2942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221C-4313-7141-AF75-47EF41327C46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AB0C-F312-F643-B130-87B62055D109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8FD-5EA4-9C4F-9DB7-B6D8EBBD57C7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89D9-5EF4-C741-9968-FA643669CBA9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D98-EC6D-7B43-806B-A98C1FD4F891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119A-5D1E-AB4C-9897-F95A82040425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725A-B50A-F041-AC9B-E0B780078167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3AB-CAA8-D141-A450-E4B927468956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71D-AEB3-064D-81A4-6DB7A005A7FB}" type="datetime1">
              <a:rPr lang="en-US" smtClean="0"/>
              <a:t>10/26/15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D9E5-0276-4248-9F13-591AE022ADEE}" type="datetime1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6FFE-8476-9C49-A02A-F00AF5008E8D}" type="datetime1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067A-1DDF-6F49-A932-6E3C00B87278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3F3092-9268-7547-8C25-0171E7E04DA2}" type="datetime1">
              <a:rPr lang="en-US" smtClean="0"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10/25/2015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715907" cy="108823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Data Logging (Part 2)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329321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31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Below, we ran all 4 together, but you will find it easier to run each method separately (because you can avoid adding motor resets)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10533" y="2601900"/>
            <a:ext cx="6358252" cy="3945099"/>
            <a:chOff x="1308576" y="2526466"/>
            <a:chExt cx="6358252" cy="3945099"/>
          </a:xfrm>
        </p:grpSpPr>
        <p:pic>
          <p:nvPicPr>
            <p:cNvPr id="5" name="Picture 4" descr="Screen Shot 2015-10-25 at 10.27.28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576" y="2526466"/>
              <a:ext cx="6358252" cy="39450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528702" y="4027885"/>
              <a:ext cx="12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8399" y="4027885"/>
              <a:ext cx="125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6936" y="4027885"/>
              <a:ext cx="128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2954" y="4027885"/>
              <a:ext cx="117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9450" y="5166885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C line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05950" y="3102767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B line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405950" y="3472099"/>
              <a:ext cx="392841" cy="374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91158" y="4900175"/>
              <a:ext cx="192437" cy="471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9271" y="2591035"/>
            <a:ext cx="2142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Method 4, Motor C is dragged along.</a:t>
            </a:r>
          </a:p>
          <a:p>
            <a:endParaRPr lang="en-US" dirty="0"/>
          </a:p>
          <a:p>
            <a:r>
              <a:rPr lang="en-US" dirty="0" smtClean="0"/>
              <a:t>Methods 1 and 2 are very similar.</a:t>
            </a:r>
          </a:p>
          <a:p>
            <a:endParaRPr lang="en-US" dirty="0"/>
          </a:p>
          <a:p>
            <a:r>
              <a:rPr lang="en-US" dirty="0" smtClean="0"/>
              <a:t>Method 3 appears to be the most </a:t>
            </a:r>
            <a:r>
              <a:rPr lang="en-US" dirty="0" smtClean="0"/>
              <a:t>reliable</a:t>
            </a:r>
            <a:r>
              <a:rPr lang="en-US" dirty="0" smtClean="0"/>
              <a:t>.  </a:t>
            </a:r>
            <a:r>
              <a:rPr lang="en-US" dirty="0" smtClean="0"/>
              <a:t>You may not notice much difference in real life, but the data log shows us the true reading.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This tutorial was </a:t>
            </a:r>
            <a:r>
              <a:rPr lang="en-US" dirty="0" smtClean="0"/>
              <a:t>written by </a:t>
            </a:r>
            <a:r>
              <a:rPr lang="en-US" dirty="0"/>
              <a:t>Sanjay Seshan and Arvind Seshan from Droids </a:t>
            </a:r>
            <a:r>
              <a:rPr lang="en-US" dirty="0" smtClean="0"/>
              <a:t>Robotics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Learn what data logging is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the different ways of doing data logging on the EV3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to use the Data Logging Block</a:t>
            </a:r>
          </a:p>
          <a:p>
            <a:pPr marL="0" indent="0">
              <a:buNone/>
            </a:pPr>
            <a:r>
              <a:rPr lang="en-US" dirty="0" smtClean="0"/>
              <a:t>Prerequisites: Must own </a:t>
            </a:r>
            <a:r>
              <a:rPr lang="en-US" dirty="0" err="1" smtClean="0"/>
              <a:t>Edu</a:t>
            </a:r>
            <a:r>
              <a:rPr lang="en-US" dirty="0" smtClean="0"/>
              <a:t> version of EV3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Logging?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EV3 software provides a simple way to continuously record sensor readings to a file and to plot the values later. This is called </a:t>
            </a:r>
            <a:r>
              <a:rPr lang="en-US" i="1" dirty="0" smtClean="0"/>
              <a:t>Data Logging.</a:t>
            </a:r>
            <a:endParaRPr lang="en-US" dirty="0" smtClean="0"/>
          </a:p>
          <a:p>
            <a:r>
              <a:rPr lang="en-US" dirty="0" smtClean="0"/>
              <a:t>Why use Data Logging:</a:t>
            </a:r>
          </a:p>
          <a:p>
            <a:pPr lvl="1"/>
            <a:r>
              <a:rPr lang="en-US" dirty="0" smtClean="0"/>
              <a:t>Great for science experiments. In this lesson, we will show how </a:t>
            </a:r>
            <a:r>
              <a:rPr lang="en-US" dirty="0"/>
              <a:t>y</a:t>
            </a:r>
            <a:r>
              <a:rPr lang="en-US" dirty="0" smtClean="0"/>
              <a:t>ou can record values like temperature for a science project. </a:t>
            </a:r>
          </a:p>
          <a:p>
            <a:pPr lvl="1"/>
            <a:r>
              <a:rPr lang="en-US" dirty="0" smtClean="0"/>
              <a:t>Great for understanding robot programming blocks. In the next lesson, we will show how to use data logging to measure the difference between turns.</a:t>
            </a:r>
          </a:p>
          <a:p>
            <a:pPr lvl="1"/>
            <a:r>
              <a:rPr lang="en-US" dirty="0" smtClean="0"/>
              <a:t>Great for understanding sensor behavior. In the third lesson, we will show how to use data logging to understand the details of sensors such as the gyro sensor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data log on an EV3?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smtClean="0"/>
              <a:t>Live Data Logging: Real time data collected directly in the EV3 software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Remote Data Logging: Use the the brick to collect data, and transfer the data to the computer for </a:t>
            </a:r>
            <a:r>
              <a:rPr lang="en-US" dirty="0" smtClean="0"/>
              <a:t>analysis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Brick Data Logging: Run the experiment directly from the </a:t>
            </a:r>
            <a:r>
              <a:rPr lang="en-US" dirty="0" smtClean="0"/>
              <a:t>brick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/>
              <a:t>Autonomous. Collect data with the Data Logging </a:t>
            </a:r>
            <a:r>
              <a:rPr lang="en-US" dirty="0" smtClean="0"/>
              <a:t>block. </a:t>
            </a:r>
            <a:r>
              <a:rPr lang="en-US" dirty="0"/>
              <a:t>The data is stored on the brick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1: Temperature Sensor Experiment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67507"/>
            <a:ext cx="1590818" cy="1121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2: Differences Between Turns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ways to data log using the EV3 MINDSTORMS: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Data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61" y="4614836"/>
            <a:ext cx="2133882" cy="570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Data Logging block is in the blue tab</a:t>
            </a:r>
            <a:endParaRPr lang="en-US" sz="1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5-10-25 at 10.1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33" y="2050877"/>
            <a:ext cx="5452781" cy="3187639"/>
          </a:xfrm>
          <a:prstGeom prst="rect">
            <a:avLst/>
          </a:prstGeom>
        </p:spPr>
      </p:pic>
      <p:pic>
        <p:nvPicPr>
          <p:cNvPr id="8" name="Picture 7" descr="Screen Shot 2015-10-25 at 10.2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1" y="5348416"/>
            <a:ext cx="7463731" cy="114107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296321" y="5617058"/>
            <a:ext cx="853053" cy="9646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3096" y="1748607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1853" y="1745604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5843" y="2082670"/>
            <a:ext cx="243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more sensors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34245" y="3492802"/>
            <a:ext cx="243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the sensor and what you want to measure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 flipV="1">
            <a:off x="5544409" y="2259034"/>
            <a:ext cx="341434" cy="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92552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51148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1148" y="4300229"/>
            <a:ext cx="50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2478" y="5140477"/>
            <a:ext cx="0" cy="41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163" y="2050877"/>
            <a:ext cx="238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Autonomous Data Logging requires the Data Logging Block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use the data logging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52917" cy="23328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use this block, simply drag a Data Logging Block in front of the code you want to log and turn it “on”.  To stop logging, add another Data Logging Block set to “off”.</a:t>
            </a:r>
          </a:p>
          <a:p>
            <a:r>
              <a:rPr lang="en-US" dirty="0" smtClean="0"/>
              <a:t>Pick all the other parameters – the ports, the sensors you want to log, what you want to record (rotations/degrees, etc.)</a:t>
            </a:r>
          </a:p>
          <a:p>
            <a:r>
              <a:rPr lang="en-US" dirty="0" smtClean="0"/>
              <a:t>Download and run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5-10-25 at 10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4324606"/>
            <a:ext cx="67310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046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5279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418046" y="5297833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799852" y="5231207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Shot 2015-10-25 at 10.20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/>
          <a:stretch/>
        </p:blipFill>
        <p:spPr>
          <a:xfrm>
            <a:off x="4182313" y="3628757"/>
            <a:ext cx="4853191" cy="2955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163" y="1807227"/>
            <a:ext cx="251084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you want to get the file from your brick to the computer: </a:t>
            </a:r>
          </a:p>
          <a:p>
            <a:pPr marL="342900" indent="-342900">
              <a:buAutoNum type="arabicParenR"/>
            </a:pPr>
            <a:r>
              <a:rPr lang="en-US" sz="1600" dirty="0"/>
              <a:t>C</a:t>
            </a:r>
            <a:r>
              <a:rPr lang="en-US" sz="1600" dirty="0" smtClean="0"/>
              <a:t>lick </a:t>
            </a:r>
            <a:r>
              <a:rPr lang="en-US" sz="1600" dirty="0" smtClean="0"/>
              <a:t>on the Brick Information Icon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Press the Open Browser Memory Icon.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Find the correct .</a:t>
            </a:r>
            <a:r>
              <a:rPr lang="en-US" sz="1600" dirty="0" err="1" smtClean="0"/>
              <a:t>rdf</a:t>
            </a:r>
            <a:r>
              <a:rPr lang="en-US" sz="160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If you want to view the data file from either the brick or the computer: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Datalog</a:t>
            </a:r>
            <a:r>
              <a:rPr lang="en-US" dirty="0" smtClean="0">
                <a:sym typeface="Wingdings"/>
              </a:rPr>
              <a:t> File Manager  Select BRICK or COMPUTER and pick the correct file</a:t>
            </a:r>
            <a:endParaRPr lang="en-US" dirty="0"/>
          </a:p>
        </p:txBody>
      </p:sp>
      <p:pic>
        <p:nvPicPr>
          <p:cNvPr id="7" name="Picture 6" descr="Screen Shot 2015-10-25 at 6.0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03" y="1737850"/>
            <a:ext cx="3631354" cy="1315139"/>
          </a:xfrm>
          <a:prstGeom prst="rect">
            <a:avLst/>
          </a:prstGeom>
        </p:spPr>
      </p:pic>
      <p:pic>
        <p:nvPicPr>
          <p:cNvPr id="8" name="Picture 7" descr="Screen Shot 2015-10-25 at 6.07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5" y="1807227"/>
            <a:ext cx="2740585" cy="1672563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929857" y="1871367"/>
            <a:ext cx="431388" cy="4761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777062" y="2527054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622131" y="2693812"/>
            <a:ext cx="431388" cy="3591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084" y="1743087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3786" y="2496311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6357" y="2126979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3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622131" y="5386095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Comparing 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four different programs that do a pivot turn and compare the data from the rotation sensor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Screen Shot 2015-10-25 at 10.23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4" y="3527900"/>
            <a:ext cx="1746283" cy="1545460"/>
          </a:xfrm>
          <a:prstGeom prst="rect">
            <a:avLst/>
          </a:prstGeom>
        </p:spPr>
      </p:pic>
      <p:pic>
        <p:nvPicPr>
          <p:cNvPr id="6" name="Picture 5" descr="Screen Shot 2015-10-25 at 10.23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35" y="3552322"/>
            <a:ext cx="1831281" cy="1738792"/>
          </a:xfrm>
          <a:prstGeom prst="rect">
            <a:avLst/>
          </a:prstGeom>
        </p:spPr>
      </p:pic>
      <p:pic>
        <p:nvPicPr>
          <p:cNvPr id="7" name="Picture 6" descr="Screen Shot 2015-10-25 at 10.23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24" y="3552322"/>
            <a:ext cx="2109684" cy="1887612"/>
          </a:xfrm>
          <a:prstGeom prst="rect">
            <a:avLst/>
          </a:prstGeom>
        </p:spPr>
      </p:pic>
      <p:pic>
        <p:nvPicPr>
          <p:cNvPr id="8" name="Picture 7" descr="Screen Shot 2015-10-25 at 10.23.5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36" y="3527900"/>
            <a:ext cx="1814743" cy="271191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746903" cy="4659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In the Data Logging My Block, select the sensor you are reading, the ports they are in.</a:t>
            </a:r>
          </a:p>
          <a:p>
            <a:pPr marL="0" indent="0">
              <a:buNone/>
            </a:pPr>
            <a:r>
              <a:rPr lang="en-US" dirty="0" smtClean="0"/>
              <a:t>STEP 2: </a:t>
            </a:r>
            <a:r>
              <a:rPr lang="en-US" dirty="0"/>
              <a:t>S</a:t>
            </a:r>
            <a:r>
              <a:rPr lang="en-US" dirty="0" smtClean="0"/>
              <a:t>elect the duration and rate</a:t>
            </a:r>
          </a:p>
          <a:p>
            <a:pPr marL="0" indent="0">
              <a:buNone/>
            </a:pPr>
            <a:r>
              <a:rPr lang="en-US" dirty="0" smtClean="0"/>
              <a:t>STEP 3: Remember to stop data logging at the end of your 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Remember to change the name of the file each time otherwise they will all be called </a:t>
            </a:r>
            <a:r>
              <a:rPr lang="en-US" dirty="0" err="1" smtClean="0"/>
              <a:t>MyData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STEP 5: Import your data file and compare the graphs.  Which type of pivot turn is the most reliable?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5-10-25 at 5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66" y="1962542"/>
            <a:ext cx="2921000" cy="1257300"/>
          </a:xfrm>
          <a:prstGeom prst="rect">
            <a:avLst/>
          </a:prstGeom>
        </p:spPr>
      </p:pic>
      <p:pic>
        <p:nvPicPr>
          <p:cNvPr id="7" name="Picture 6" descr="Screen Shot 2015-10-25 at 10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r="4532"/>
          <a:stretch/>
        </p:blipFill>
        <p:spPr>
          <a:xfrm>
            <a:off x="5031066" y="3657566"/>
            <a:ext cx="1103311" cy="18034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10/25/2015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37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4476</TotalTime>
  <Words>815</Words>
  <Application>Microsoft Macintosh PowerPoint</Application>
  <PresentationFormat>On-screen Show (4:3)</PresentationFormat>
  <Paragraphs>97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Data Logging (Part 2)</vt:lpstr>
      <vt:lpstr>Lesson Objectives</vt:lpstr>
      <vt:lpstr>What is Data Logging?</vt:lpstr>
      <vt:lpstr>How do you data log on an EV3?</vt:lpstr>
      <vt:lpstr>Autonomous Data Logging</vt:lpstr>
      <vt:lpstr>How do you use the data logging block?</vt:lpstr>
      <vt:lpstr>How to view your data</vt:lpstr>
      <vt:lpstr>Challenge 1: Comparing Turns</vt:lpstr>
      <vt:lpstr>Steps to Remember</vt:lpstr>
      <vt:lpstr>Challenge 1 Solution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Sanjay Seshan</cp:lastModifiedBy>
  <cp:revision>76</cp:revision>
  <dcterms:created xsi:type="dcterms:W3CDTF">2014-10-28T21:59:38Z</dcterms:created>
  <dcterms:modified xsi:type="dcterms:W3CDTF">2015-10-26T20:36:40Z</dcterms:modified>
</cp:coreProperties>
</file>