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4"/>
    <p:restoredTop sz="94638"/>
  </p:normalViewPr>
  <p:slideViewPr>
    <p:cSldViewPr snapToGrid="0" snapToObjects="1">
      <p:cViewPr>
        <p:scale>
          <a:sx n="106" d="100"/>
          <a:sy n="106" d="100"/>
        </p:scale>
        <p:origin x="44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6E496-4AB4-CF49-84A0-5F35E4A3F917}" type="datetimeFigureOut">
              <a:rPr lang="en-US" smtClean="0"/>
              <a:t>8/1/17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F6122-6EAD-CF48-B4BC-5BC763E4D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200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6E496-4AB4-CF49-84A0-5F35E4A3F917}" type="datetimeFigureOut">
              <a:rPr lang="en-US" smtClean="0"/>
              <a:t>8/1/17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F6122-6EAD-CF48-B4BC-5BC763E4D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74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6E496-4AB4-CF49-84A0-5F35E4A3F917}" type="datetimeFigureOut">
              <a:rPr lang="en-US" smtClean="0"/>
              <a:t>8/1/17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F6122-6EAD-CF48-B4BC-5BC763E4D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01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6E496-4AB4-CF49-84A0-5F35E4A3F917}" type="datetimeFigureOut">
              <a:rPr lang="en-US" smtClean="0"/>
              <a:t>8/1/17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F6122-6EAD-CF48-B4BC-5BC763E4D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10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6E496-4AB4-CF49-84A0-5F35E4A3F917}" type="datetimeFigureOut">
              <a:rPr lang="en-US" smtClean="0"/>
              <a:t>8/1/17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F6122-6EAD-CF48-B4BC-5BC763E4D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644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6E496-4AB4-CF49-84A0-5F35E4A3F917}" type="datetimeFigureOut">
              <a:rPr lang="en-US" smtClean="0"/>
              <a:t>8/1/17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F6122-6EAD-CF48-B4BC-5BC763E4D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96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6E496-4AB4-CF49-84A0-5F35E4A3F917}" type="datetimeFigureOut">
              <a:rPr lang="en-US" smtClean="0"/>
              <a:t>8/1/17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F6122-6EAD-CF48-B4BC-5BC763E4D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784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6E496-4AB4-CF49-84A0-5F35E4A3F917}" type="datetimeFigureOut">
              <a:rPr lang="en-US" smtClean="0"/>
              <a:t>8/1/17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F6122-6EAD-CF48-B4BC-5BC763E4D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172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6E496-4AB4-CF49-84A0-5F35E4A3F917}" type="datetimeFigureOut">
              <a:rPr lang="en-US" smtClean="0"/>
              <a:t>8/1/17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F6122-6EAD-CF48-B4BC-5BC763E4D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296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6E496-4AB4-CF49-84A0-5F35E4A3F917}" type="datetimeFigureOut">
              <a:rPr lang="en-US" smtClean="0"/>
              <a:t>8/1/17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F6122-6EAD-CF48-B4BC-5BC763E4D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59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6E496-4AB4-CF49-84A0-5F35E4A3F917}" type="datetimeFigureOut">
              <a:rPr lang="en-US" smtClean="0"/>
              <a:t>8/1/17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F6122-6EAD-CF48-B4BC-5BC763E4D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551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26E496-4AB4-CF49-84A0-5F35E4A3F917}" type="datetimeFigureOut">
              <a:rPr lang="en-US" smtClean="0"/>
              <a:t>8/1/17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AF6122-6EAD-CF48-B4BC-5BC763E4D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077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1999" cy="685799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16" y="951658"/>
            <a:ext cx="11964965" cy="5810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092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Sanjay Seshan</dc:creator>
  <cp:lastModifiedBy>Sanjay Seshan</cp:lastModifiedBy>
  <cp:revision>1</cp:revision>
  <dcterms:created xsi:type="dcterms:W3CDTF">2017-08-01T17:22:10Z</dcterms:created>
  <dcterms:modified xsi:type="dcterms:W3CDTF">2017-08-01T17:29:58Z</dcterms:modified>
</cp:coreProperties>
</file>