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1"/>
  </p:notesMasterIdLst>
  <p:sldIdLst>
    <p:sldId id="256" r:id="rId2"/>
    <p:sldId id="262" r:id="rId3"/>
    <p:sldId id="260" r:id="rId4"/>
    <p:sldId id="264" r:id="rId5"/>
    <p:sldId id="263" r:id="rId6"/>
    <p:sldId id="259" r:id="rId7"/>
    <p:sldId id="261" r:id="rId8"/>
    <p:sldId id="25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638"/>
  </p:normalViewPr>
  <p:slideViewPr>
    <p:cSldViewPr snapToGrid="0" snapToObjects="1">
      <p:cViewPr>
        <p:scale>
          <a:sx n="104" d="100"/>
          <a:sy n="104" d="100"/>
        </p:scale>
        <p:origin x="52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1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35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25" y="3297658"/>
            <a:ext cx="8017477" cy="91104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51" y="4446449"/>
            <a:ext cx="7543800" cy="4889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92C5-D27E-4F4E-8C52-4D5E9160A363}" type="datetime1">
              <a:rPr lang="en-US" smtClean="0"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358" y="6272819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8450"/>
            <a:ext cx="8371059" cy="284616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905744" y="5680860"/>
            <a:ext cx="7543800" cy="4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RESEARCH PROJECT LESSONS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4022-A834-674D-85D4-5B7BC49AD261}" type="datetime1">
              <a:rPr lang="en-US" smtClean="0"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2B9-3C96-F94E-9859-C1E34E4AB2DC}" type="datetime1">
              <a:rPr lang="en-US" smtClean="0"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7546-AF10-8242-8994-C3D0CE074D10}" type="datetime1">
              <a:rPr lang="en-US" smtClean="0"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696B-3BF7-6A40-9502-DE344D542AB7}" type="datetime1">
              <a:rPr lang="en-US" smtClean="0"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083" y="286604"/>
            <a:ext cx="8541834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083" y="1845734"/>
            <a:ext cx="4225197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845736"/>
            <a:ext cx="4179477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F5A4-7DDC-CF4D-BED5-86D674354218}" type="datetime1">
              <a:rPr lang="en-US" smtClean="0"/>
              <a:t>8/13/17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C7F2-9AD8-F943-8BD6-C18A81B5C959}" type="datetime1">
              <a:rPr lang="en-US" smtClean="0"/>
              <a:t>8/13/17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447F-FCDE-7246-9C6F-6A0FAF08063E}" type="datetime1">
              <a:rPr lang="en-US" smtClean="0"/>
              <a:t>8/13/17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3332-7BA4-6845-83B7-FC9AC0270B5F}" type="datetime1">
              <a:rPr lang="en-US" smtClean="0"/>
              <a:t>8/13/17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ED49FD4-E668-0D4C-8B43-D30D6FBE74EE}" type="datetime1">
              <a:rPr lang="en-US" smtClean="0"/>
              <a:t>8/13/17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419-65F2-0D48-B313-2ACD4B310091}" type="datetime1">
              <a:rPr lang="en-US" smtClean="0"/>
              <a:t>8/13/17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739" y="286604"/>
            <a:ext cx="868154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9" y="1845734"/>
            <a:ext cx="86815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049EC1-BE41-1D48-8653-583F561F64B4}" type="datetime1">
              <a:rPr lang="en-US" smtClean="0"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273337"/>
            <a:ext cx="9144001" cy="65999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7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Picking a Research Topic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Team Amazing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Doing Background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Team Amazing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4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Experts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Team Amazing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Makes it Innovative?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Team Amazing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2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Sharing Your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Team Amazing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1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of a Good </a:t>
            </a:r>
            <a:r>
              <a:rPr lang="en-US" dirty="0"/>
              <a:t>P</a:t>
            </a:r>
            <a:r>
              <a:rPr lang="en-US" dirty="0" smtClean="0"/>
              <a:t>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Team Amazing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Innovation Awards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Team Amazing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0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this slide to talk about your team</a:t>
            </a:r>
          </a:p>
          <a:p>
            <a:r>
              <a:rPr lang="en-US" dirty="0" smtClean="0"/>
              <a:t>Information that shows you are qualified to teach others about Research Project.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lesson was written by XXX (Please add your team name/link/individual name here)</a:t>
            </a:r>
          </a:p>
          <a:p>
            <a:r>
              <a:rPr lang="en-US" dirty="0" smtClean="0"/>
              <a:t>It has been shared with permission with EV3Lessons.com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8/13/2017)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190</Words>
  <Application>Microsoft Macintosh PowerPoint</Application>
  <PresentationFormat>On-screen Show (4:3)</PresentationFormat>
  <Paragraphs>45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Picking a Research Topic</vt:lpstr>
      <vt:lpstr>Doing Background Research</vt:lpstr>
      <vt:lpstr>Finding Experts</vt:lpstr>
      <vt:lpstr>What Makes it Innovative?</vt:lpstr>
      <vt:lpstr>Sharing Your Project</vt:lpstr>
      <vt:lpstr>Features of a Good Presentation</vt:lpstr>
      <vt:lpstr>Global Innovation Awards</vt:lpstr>
      <vt:lpstr>About Us</vt:lpstr>
      <vt:lpstr>Credits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5</cp:revision>
  <dcterms:created xsi:type="dcterms:W3CDTF">2017-08-13T17:46:18Z</dcterms:created>
  <dcterms:modified xsi:type="dcterms:W3CDTF">2017-08-13T18:24:37Z</dcterms:modified>
</cp:coreProperties>
</file>