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4" r:id="rId1"/>
    <p:sldMasterId id="2147483726" r:id="rId2"/>
  </p:sldMasterIdLst>
  <p:notesMasterIdLst>
    <p:notesMasterId r:id="rId13"/>
  </p:notesMasterIdLst>
  <p:handoutMasterIdLst>
    <p:handoutMasterId r:id="rId14"/>
  </p:handoutMasterIdLst>
  <p:sldIdLst>
    <p:sldId id="408" r:id="rId3"/>
    <p:sldId id="418" r:id="rId4"/>
    <p:sldId id="419" r:id="rId5"/>
    <p:sldId id="421" r:id="rId6"/>
    <p:sldId id="422" r:id="rId7"/>
    <p:sldId id="420" r:id="rId8"/>
    <p:sldId id="423" r:id="rId9"/>
    <p:sldId id="424" r:id="rId10"/>
    <p:sldId id="425" r:id="rId11"/>
    <p:sldId id="40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6271" autoAdjust="0"/>
  </p:normalViewPr>
  <p:slideViewPr>
    <p:cSldViewPr snapToGrid="0" snapToObjects="1">
      <p:cViewPr>
        <p:scale>
          <a:sx n="95" d="100"/>
          <a:sy n="95" d="100"/>
        </p:scale>
        <p:origin x="288" y="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1/17/16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1/17/16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52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719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33B7A-D4E8-3544-8213-9055B7128A19}" type="datetime1">
              <a:rPr lang="en-US" smtClean="0"/>
              <a:t>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1/17/2016)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23E3C-8A33-1B45-A3BD-77705D85F869}" type="datetime1">
              <a:rPr lang="en-US" smtClean="0"/>
              <a:t>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1/17/2016)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3BAD8-B78F-FD45-A949-18131C338DED}" type="datetime1">
              <a:rPr lang="en-US" smtClean="0"/>
              <a:t>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1/17/2016)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E0369-73C1-AD4D-BEC1-0CE6BAB01FCB}" type="datetime1">
              <a:rPr lang="en-US" smtClean="0"/>
              <a:t>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1/17/2016)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88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F4FED-5128-B448-A369-715FF1841769}" type="datetime1">
              <a:rPr lang="en-US" smtClean="0"/>
              <a:t>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1/17/2016)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24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1616B-8C16-8146-A733-43638C7A780A}" type="datetime1">
              <a:rPr lang="en-US" smtClean="0"/>
              <a:t>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1/17/2016)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90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D021-4117-5647-B048-5C9877797B93}" type="datetime1">
              <a:rPr lang="en-US" smtClean="0"/>
              <a:t>1/17/16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1/17/2016)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0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1CE22-FD8B-1A40-A5BB-3F001E40DF4F}" type="datetime1">
              <a:rPr lang="en-US" smtClean="0"/>
              <a:t>1/17/16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1/17/2016)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48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D91EC-CD55-F947-A34D-60B2105BBD5E}" type="datetime1">
              <a:rPr lang="en-US" smtClean="0"/>
              <a:t>1/17/16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1/17/2016)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931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C45D-3C22-BD46-A889-2A486DCF7D34}" type="datetime1">
              <a:rPr lang="en-US" smtClean="0"/>
              <a:t>1/17/16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1/17/2016)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736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0C3AB-4C32-9549-B441-D89067454DEA}" type="datetime1">
              <a:rPr lang="en-US" smtClean="0"/>
              <a:t>1/17/16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1/17/2016)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0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1D096-121C-CB40-8BF0-3A832D7C5B4B}" type="datetime1">
              <a:rPr lang="en-US" smtClean="0"/>
              <a:t>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1/17/2016)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9C3D8-8C4B-384F-A0D5-252DA98BD417}" type="datetime1">
              <a:rPr lang="en-US" smtClean="0"/>
              <a:t>1/17/16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1/17/2016)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55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B6CAC-B4CD-9944-84A8-D5E84080FB71}" type="datetime1">
              <a:rPr lang="en-US" smtClean="0"/>
              <a:t>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1/17/2016)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84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7D646-EFB2-8A4F-A9B1-87997383E77F}" type="datetime1">
              <a:rPr lang="en-US" smtClean="0"/>
              <a:t>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1/17/2016)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17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5416-4523-5649-8116-FA3D49253DC4}" type="datetime1">
              <a:rPr lang="en-US" smtClean="0"/>
              <a:t>1/17/16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EV3Lessons.com 2016 (Last edit: 1/17/2016)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22202-6031-BE44-9ACF-07664AAB0622}" type="datetime1">
              <a:rPr lang="en-US" smtClean="0"/>
              <a:t>1/17/16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1/17/2016)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B3C02-20B3-E84B-BC85-3D0EB28D028E}" type="datetime1">
              <a:rPr lang="en-US" smtClean="0"/>
              <a:t>1/17/16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1/17/2016)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6EE7-7C39-7C4D-BC2E-1B02172D4FD1}" type="datetime1">
              <a:rPr lang="en-US" smtClean="0"/>
              <a:t>1/17/16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1/17/2016)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21506-5414-F54D-8065-B6CA1DCCB453}" type="datetime1">
              <a:rPr lang="en-US" smtClean="0"/>
              <a:t>1/17/16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1/17/2016)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701C-B6AB-E741-9E42-DD53977F6C2D}" type="datetime1">
              <a:rPr lang="en-US" smtClean="0"/>
              <a:t>1/17/16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1/17/2016)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14B8-6668-834B-A4CE-786DD2D255D8}" type="datetime1">
              <a:rPr lang="en-US" smtClean="0"/>
              <a:t>1/17/16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1/17/2016)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0CA1678-660D-9D43-B2D9-AF60386683FA}" type="datetime1">
              <a:rPr lang="en-US" smtClean="0"/>
              <a:t>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Copyright © EV3Lessons.com 2016 (Last edit: 1/17/2016)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0123D-968F-6E41-B59C-75377DB1CE79}" type="datetime1">
              <a:rPr lang="en-US" smtClean="0"/>
              <a:t>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EV3Lessons.com 2016 (Last edit: 1/17/2016)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3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team@droidsrobotics.or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305" y="311631"/>
            <a:ext cx="4182799" cy="1923569"/>
          </a:xfrm>
        </p:spPr>
        <p:txBody>
          <a:bodyPr/>
          <a:lstStyle/>
          <a:p>
            <a:pPr algn="ctr"/>
            <a:r>
              <a:rPr lang="en-US" sz="3200" dirty="0" smtClean="0"/>
              <a:t>BEGINNER EV3 PROGRAMMING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3200" dirty="0" smtClean="0"/>
              <a:t>Lesson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487501" y="5949643"/>
            <a:ext cx="4750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By: Droids Robotics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0088" y="2713113"/>
            <a:ext cx="81875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Topics Covered: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Custom Images and Sounds</a:t>
            </a:r>
            <a:endParaRPr lang="en-US" sz="2800" dirty="0" smtClean="0">
              <a:solidFill>
                <a:srgbClr val="FF0000"/>
              </a:solidFill>
            </a:endParaRPr>
          </a:p>
          <a:p>
            <a:endParaRPr lang="en-US" sz="2800" dirty="0"/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85105" y="436041"/>
            <a:ext cx="4231698" cy="157177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120" y="5190565"/>
            <a:ext cx="1340381" cy="128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62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832"/>
            <a:ext cx="8245474" cy="4963057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smtClean="0"/>
              <a:t>This tutorial was created by Sanjay Seshan and Arvind Seshan from Droids Robotics.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More lessons are available at www.ev3lessons.com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Author’s Email: </a:t>
            </a:r>
            <a:r>
              <a:rPr lang="en-US" sz="1800" dirty="0" smtClean="0">
                <a:hlinkClick r:id="rId2"/>
              </a:rPr>
              <a:t>team@droidsrobotics.org</a:t>
            </a:r>
            <a:r>
              <a:rPr lang="en-US" sz="1800" b="0" dirty="0"/>
              <a:t/>
            </a:r>
            <a:br>
              <a:rPr lang="en-US" sz="1800" b="0" dirty="0"/>
            </a:b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1/17/2016)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1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to use </a:t>
            </a:r>
            <a:r>
              <a:rPr lang="en-US" dirty="0" smtClean="0"/>
              <a:t>the Display Block and Sound Block to add your custom images and sounds to the EV3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1/17/2016)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1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CUSTOM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95399"/>
            <a:ext cx="4746812" cy="4373563"/>
          </a:xfrm>
        </p:spPr>
        <p:txBody>
          <a:bodyPr>
            <a:noAutofit/>
          </a:bodyPr>
          <a:lstStyle/>
          <a:p>
            <a:r>
              <a:rPr lang="en-US" dirty="0" smtClean="0"/>
              <a:t>STEP 1: Select </a:t>
            </a:r>
            <a:r>
              <a:rPr lang="en-US" dirty="0"/>
              <a:t>Image </a:t>
            </a:r>
            <a:r>
              <a:rPr lang="en-US" dirty="0" smtClean="0"/>
              <a:t>Editor from the EV3 Menu Note: 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b="0" dirty="0" smtClean="0"/>
              <a:t>The </a:t>
            </a:r>
            <a:r>
              <a:rPr lang="en-US" b="0" dirty="0"/>
              <a:t>Image Editor can open .</a:t>
            </a:r>
            <a:r>
              <a:rPr lang="en-US" b="0" dirty="0" err="1"/>
              <a:t>rgf</a:t>
            </a:r>
            <a:r>
              <a:rPr lang="en-US" b="0" dirty="0"/>
              <a:t>, .jpg, .</a:t>
            </a:r>
            <a:r>
              <a:rPr lang="en-US" b="0" dirty="0" err="1"/>
              <a:t>png</a:t>
            </a:r>
            <a:r>
              <a:rPr lang="en-US" b="0" dirty="0"/>
              <a:t>, and .bmp files. Color images are automatically converted to monochrome images. The .</a:t>
            </a:r>
            <a:r>
              <a:rPr lang="en-US" b="0" dirty="0" err="1"/>
              <a:t>rgf</a:t>
            </a:r>
            <a:r>
              <a:rPr lang="en-US" b="0" dirty="0"/>
              <a:t> file extension </a:t>
            </a:r>
            <a:r>
              <a:rPr lang="en-US" b="0" dirty="0" smtClean="0"/>
              <a:t>is what LEGO uses.</a:t>
            </a:r>
          </a:p>
          <a:p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 smtClean="0"/>
              <a:t>STEP 2: </a:t>
            </a:r>
            <a:r>
              <a:rPr lang="en-US" dirty="0"/>
              <a:t>Open your </a:t>
            </a:r>
            <a:r>
              <a:rPr lang="en-US" dirty="0" smtClean="0"/>
              <a:t>image</a:t>
            </a:r>
          </a:p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EV3Lessons.com 2016 (Last edit: 1/17/2016)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47271" y="1295399"/>
            <a:ext cx="3412143" cy="16823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47271" y="4173829"/>
            <a:ext cx="3240741" cy="1907089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5204011" y="4223136"/>
            <a:ext cx="255495" cy="24139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8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CUSTOM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4706471" cy="4373563"/>
          </a:xfrm>
        </p:spPr>
        <p:txBody>
          <a:bodyPr/>
          <a:lstStyle/>
          <a:p>
            <a:r>
              <a:rPr lang="en-US" dirty="0"/>
              <a:t>STEP 3: Change its size </a:t>
            </a:r>
            <a:r>
              <a:rPr lang="en-US" dirty="0" smtClean="0"/>
              <a:t>using the buttons and change the placement by selecting and moving the entire image around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STEP 4:  Adjust the </a:t>
            </a:r>
            <a:r>
              <a:rPr lang="en-US" dirty="0" smtClean="0"/>
              <a:t>contrast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1/17/2016)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43159" y="1752600"/>
            <a:ext cx="3359515" cy="1991659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5425888" y="2110580"/>
            <a:ext cx="221878" cy="2829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9198" y="3908767"/>
            <a:ext cx="3431813" cy="20079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7137" y="4114799"/>
            <a:ext cx="277502" cy="87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040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CUSTOM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4666129" cy="4373563"/>
          </a:xfrm>
        </p:spPr>
        <p:txBody>
          <a:bodyPr/>
          <a:lstStyle/>
          <a:p>
            <a:r>
              <a:rPr lang="en-US" dirty="0"/>
              <a:t>STEP 5: Edit the image, using the tool palette to the left of the editing screen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STEP 6: Save the </a:t>
            </a:r>
            <a:r>
              <a:rPr lang="en-US" dirty="0" smtClean="0"/>
              <a:t>image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1/17/2016)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3329" y="1757400"/>
            <a:ext cx="3711957" cy="21941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329" y="1980396"/>
            <a:ext cx="255495" cy="14754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3329" y="4224124"/>
            <a:ext cx="2745627" cy="7558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93224" y="5057521"/>
            <a:ext cx="240945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547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CUSTOM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4837697" cy="4373563"/>
          </a:xfrm>
        </p:spPr>
        <p:txBody>
          <a:bodyPr/>
          <a:lstStyle/>
          <a:p>
            <a:r>
              <a:rPr lang="en-US" dirty="0"/>
              <a:t>STEP 7: This image </a:t>
            </a:r>
            <a:r>
              <a:rPr lang="en-US" dirty="0" smtClean="0"/>
              <a:t>is now ready </a:t>
            </a:r>
            <a:r>
              <a:rPr lang="en-US" dirty="0"/>
              <a:t>to use in your display block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1/17/2016)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0188" y="1717202"/>
            <a:ext cx="2917195" cy="45827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271" y="2901518"/>
            <a:ext cx="760506" cy="2316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7677" y="2595814"/>
            <a:ext cx="35560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854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CUSTOM SOUNDS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4518212" cy="4373563"/>
          </a:xfrm>
        </p:spPr>
        <p:txBody>
          <a:bodyPr/>
          <a:lstStyle/>
          <a:p>
            <a:r>
              <a:rPr lang="en-US" dirty="0" smtClean="0"/>
              <a:t>STEP 1: Select Sound Editor from the Tools Menu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2: Click on Open and select a sound file (e.g. mp3)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1/17/2016)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2894" y="1752600"/>
            <a:ext cx="3708117" cy="18183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75412" y="3939381"/>
            <a:ext cx="3133005" cy="22344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8" y="5242634"/>
            <a:ext cx="4518213" cy="53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621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CUSTOM SOUNDS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4518212" cy="4373563"/>
          </a:xfrm>
        </p:spPr>
        <p:txBody>
          <a:bodyPr/>
          <a:lstStyle/>
          <a:p>
            <a:r>
              <a:rPr lang="en-US" dirty="0" smtClean="0"/>
              <a:t>STEP 3: The sound you selected will appear in the editor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4: Move the </a:t>
            </a:r>
            <a:r>
              <a:rPr lang="en-US" dirty="0"/>
              <a:t>b</a:t>
            </a:r>
            <a:r>
              <a:rPr lang="en-US" dirty="0" smtClean="0"/>
              <a:t>lue bar to change the size of the clip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1/17/2016)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1588" y="1524318"/>
            <a:ext cx="3270062" cy="23805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1588" y="4080033"/>
            <a:ext cx="3327685" cy="2392846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6750424" y="4316506"/>
            <a:ext cx="1008529" cy="3496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98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CUSTOM SOUNDS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1/17/2016)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86200" y="2929201"/>
            <a:ext cx="4800600" cy="3263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58249" y="1383712"/>
            <a:ext cx="3699133" cy="88703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4518212" cy="4373563"/>
          </a:xfrm>
        </p:spPr>
        <p:txBody>
          <a:bodyPr/>
          <a:lstStyle/>
          <a:p>
            <a:r>
              <a:rPr lang="en-US" dirty="0" smtClean="0"/>
              <a:t>STEP 5: Save the file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6: The sound will appear in the sound block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876365" y="3724835"/>
            <a:ext cx="2702859" cy="2554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1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6357</TotalTime>
  <Words>329</Words>
  <Application>Microsoft Macintosh PowerPoint</Application>
  <PresentationFormat>On-screen Show (4:3)</PresentationFormat>
  <Paragraphs>69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 Black</vt:lpstr>
      <vt:lpstr>Calibri</vt:lpstr>
      <vt:lpstr>Calibri Light</vt:lpstr>
      <vt:lpstr>Helvetica Neue</vt:lpstr>
      <vt:lpstr>Arial</vt:lpstr>
      <vt:lpstr>Essential</vt:lpstr>
      <vt:lpstr>Custom Design</vt:lpstr>
      <vt:lpstr>BEGINNER EV3 PROGRAMMING Lesson</vt:lpstr>
      <vt:lpstr>LESSON OBJECTIVES</vt:lpstr>
      <vt:lpstr>ADDING CUSTOM IMAGES</vt:lpstr>
      <vt:lpstr>ADDING CUSTOM IMAGES</vt:lpstr>
      <vt:lpstr>Adding CUSTOM IMAGES</vt:lpstr>
      <vt:lpstr>Adding CUSTOM IMAGES</vt:lpstr>
      <vt:lpstr>ADDING CUSTOM SOUNDS</vt:lpstr>
      <vt:lpstr>ADDING CUSTOM SOUNDS</vt:lpstr>
      <vt:lpstr>ADDING CUSTOM SOUNDS</vt:lpstr>
      <vt:lpstr>CREDITS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cp:lastModifiedBy>Srinivasan Seshan</cp:lastModifiedBy>
  <cp:revision>9</cp:revision>
  <cp:lastPrinted>2016-01-17T19:43:02Z</cp:lastPrinted>
  <dcterms:created xsi:type="dcterms:W3CDTF">2014-08-07T02:19:13Z</dcterms:created>
  <dcterms:modified xsi:type="dcterms:W3CDTF">2016-01-17T19:44:35Z</dcterms:modified>
</cp:coreProperties>
</file>