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0"/>
  </p:notesMasterIdLst>
  <p:sldIdLst>
    <p:sldId id="268" r:id="rId2"/>
    <p:sldId id="269" r:id="rId3"/>
    <p:sldId id="257" r:id="rId4"/>
    <p:sldId id="264" r:id="rId5"/>
    <p:sldId id="265" r:id="rId6"/>
    <p:sldId id="267" r:id="rId7"/>
    <p:sldId id="266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21"/>
  </p:normalViewPr>
  <p:slideViewPr>
    <p:cSldViewPr snapToGrid="0" snapToObjects="1">
      <p:cViewPr>
        <p:scale>
          <a:sx n="104" d="100"/>
          <a:sy n="104" d="100"/>
        </p:scale>
        <p:origin x="7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663D-A85C-FD42-9C3A-D6E6F8E311E6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17B-E2FC-9841-A6CB-6BCB0A2D76BD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AE88-C28C-9545-990E-AD2B2F24F1AD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274-294F-E24B-BE15-B6214C644CFE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B4D7-F2BE-AD45-AA4E-FC0F92BD8A7F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D35-7A34-854F-A962-773FE80F2E55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17EA-26C9-664D-BCD5-56E85BAA17AA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54CF-AAE4-5A4D-A918-940091819543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08C-4145-3841-8C1B-61E10F8A0F0A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D1542B3-62AE-5A41-BC4C-219EAAA2A752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23DB-642B-984E-B5FB-3F738A75208B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501402-24DC-A843-9E8B-48F2D80A77FD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Sharing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By Team 3659 </a:t>
            </a:r>
            <a:r>
              <a:rPr lang="en-US" sz="3200" dirty="0" err="1"/>
              <a:t>N</a:t>
            </a:r>
            <a:r>
              <a:rPr lang="en-US" sz="3200" cap="none" dirty="0" err="1"/>
              <a:t>e</a:t>
            </a:r>
            <a:r>
              <a:rPr lang="en-US" sz="3200" dirty="0" err="1"/>
              <a:t>Xt</a:t>
            </a:r>
            <a:r>
              <a:rPr lang="en-US" sz="3200" dirty="0"/>
              <a:t> </a:t>
            </a:r>
            <a:r>
              <a:rPr lang="en-US" sz="3200" dirty="0" smtClean="0"/>
              <a:t>Gen &amp; NOT THE DROIDS YOU ARE LOOKING FOR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B53655-EEE8-4D41-90F7-8A06BD49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11" y="5417560"/>
            <a:ext cx="2223628" cy="5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025" y="1737361"/>
            <a:ext cx="3712744" cy="432424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Not the Droids You Are Looking for is a 7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year team from Pittsburgh, PA</a:t>
            </a:r>
            <a:endParaRPr lang="en-US" sz="1200" dirty="0"/>
          </a:p>
          <a:p>
            <a:r>
              <a:rPr lang="en-US" sz="1600" dirty="0"/>
              <a:t>They were Global Innovation Award </a:t>
            </a:r>
            <a:r>
              <a:rPr lang="en-US" sz="1600" dirty="0"/>
              <a:t>Semi-Finalists for their Trash-Trek </a:t>
            </a:r>
            <a:r>
              <a:rPr lang="en-US" sz="1600" dirty="0" smtClean="0"/>
              <a:t>Project, </a:t>
            </a:r>
            <a:r>
              <a:rPr lang="en-US" sz="1600" dirty="0" err="1" smtClean="0"/>
              <a:t>Invisi</a:t>
            </a:r>
            <a:r>
              <a:rPr lang="en-US" sz="1600" dirty="0" smtClean="0"/>
              <a:t>-Sort, in 2016.</a:t>
            </a:r>
            <a:endParaRPr lang="en-US" sz="1600" dirty="0"/>
          </a:p>
          <a:p>
            <a:r>
              <a:rPr lang="en-US" sz="1600" dirty="0"/>
              <a:t>EV3Lessons.com was </a:t>
            </a:r>
            <a:r>
              <a:rPr lang="en-US" sz="1600" dirty="0" smtClean="0"/>
              <a:t>their award-winning </a:t>
            </a:r>
            <a:r>
              <a:rPr lang="en-US" sz="1600" dirty="0"/>
              <a:t>World Class </a:t>
            </a:r>
            <a:r>
              <a:rPr lang="en-US" sz="1600" dirty="0" smtClean="0"/>
              <a:t>project</a:t>
            </a:r>
            <a:r>
              <a:rPr lang="en-US" sz="1600" dirty="0"/>
              <a:t> </a:t>
            </a:r>
            <a:r>
              <a:rPr lang="en-US" sz="1600" dirty="0" smtClean="0"/>
              <a:t>in 2014-15.</a:t>
            </a:r>
          </a:p>
          <a:p>
            <a:r>
              <a:rPr lang="en-US" sz="1600" dirty="0" smtClean="0"/>
              <a:t>They have also won First Place Innovative Solution at the International Open in Toronto in 2014.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9/27/2017)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464" y="1737361"/>
            <a:ext cx="4572000" cy="24457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Gen are a middle school team from Garrett County, Maryland with 13 years in FIRST LEGO League (including competing in International Tournaments).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They have won first place in 2013 Global Innovation Award. They also won Top 20 GIA Semi-Finalist in 2017 for innovative solution,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BeeHaven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addition, they won first Place Innovative Solution at Mountain State Invitational in 2017.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CD91645-228F-4215-BAD4-320E2B3492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464" y="4582619"/>
            <a:ext cx="4305567" cy="1600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1113" y="4428590"/>
            <a:ext cx="1754659" cy="17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FIRST LEGO League, sharing your project is a very important component.</a:t>
            </a:r>
          </a:p>
          <a:p>
            <a:r>
              <a:rPr lang="en-US" dirty="0" smtClean="0"/>
              <a:t>Sharing your project involves the presentation given to judges (which is covered in the lesson on Presentations), but also sharing with members of the public.</a:t>
            </a:r>
          </a:p>
          <a:p>
            <a:r>
              <a:rPr lang="en-US" dirty="0" smtClean="0"/>
              <a:t>Not only is it good practice for your team to share your project, but it is a key part of FIRST LEGO League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You Share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553027" cy="4023360"/>
          </a:xfrm>
        </p:spPr>
        <p:txBody>
          <a:bodyPr/>
          <a:lstStyle/>
          <a:p>
            <a:r>
              <a:rPr lang="en-US" dirty="0" smtClean="0"/>
              <a:t>Starting with friends and family is a good </a:t>
            </a:r>
          </a:p>
          <a:p>
            <a:r>
              <a:rPr lang="en-US" dirty="0" smtClean="0"/>
              <a:t>Sharing with school teachers and classmates is also great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But also make sure to share with people who would actually use your innovative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0117" y="1969707"/>
            <a:ext cx="3830250" cy="29601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568" y="5869094"/>
            <a:ext cx="710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by: Not </a:t>
            </a:r>
            <a:r>
              <a:rPr lang="en-US" smtClean="0"/>
              <a:t>the Droids You Are Looking For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948099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Project: </a:t>
            </a:r>
            <a:r>
              <a:rPr lang="en-US" dirty="0" smtClean="0"/>
              <a:t>Bats killed by turbines</a:t>
            </a:r>
          </a:p>
          <a:p>
            <a:r>
              <a:rPr lang="en-US" b="1" dirty="0" smtClean="0"/>
              <a:t>Shared with: </a:t>
            </a:r>
            <a:r>
              <a:rPr lang="en-US" dirty="0" smtClean="0"/>
              <a:t>Turbine operators</a:t>
            </a:r>
          </a:p>
          <a:p>
            <a:endParaRPr lang="en-US" dirty="0"/>
          </a:p>
          <a:p>
            <a:r>
              <a:rPr lang="en-US" b="1" dirty="0" smtClean="0"/>
              <a:t>Project: </a:t>
            </a:r>
            <a:r>
              <a:rPr lang="en-US" dirty="0" smtClean="0"/>
              <a:t>Ash clouds causing engine damage</a:t>
            </a:r>
          </a:p>
          <a:p>
            <a:r>
              <a:rPr lang="en-US" b="1" dirty="0" smtClean="0"/>
              <a:t>Shared with:</a:t>
            </a:r>
            <a:r>
              <a:rPr lang="en-US" dirty="0" smtClean="0"/>
              <a:t> Airline operators</a:t>
            </a:r>
          </a:p>
          <a:p>
            <a:endParaRPr lang="en-US" dirty="0"/>
          </a:p>
          <a:p>
            <a:r>
              <a:rPr lang="en-US" b="1" dirty="0" smtClean="0"/>
              <a:t>Project: </a:t>
            </a:r>
            <a:r>
              <a:rPr lang="en-US" dirty="0" smtClean="0"/>
              <a:t>Senior Citizens needing reminders</a:t>
            </a:r>
          </a:p>
          <a:p>
            <a:r>
              <a:rPr lang="en-US" b="1" dirty="0" smtClean="0"/>
              <a:t>Shared with: </a:t>
            </a:r>
            <a:r>
              <a:rPr lang="en-US" dirty="0" smtClean="0"/>
              <a:t>Your own grandparents as well those in nursing homes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971" y="2100650"/>
            <a:ext cx="3622542" cy="2716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568" y="5869094"/>
            <a:ext cx="710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by: Not the Droids You Are Looking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8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E545E-5894-439F-9E5E-835922F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Share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598827-06A2-4BE3-B5CC-3CB88F68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9" y="1813075"/>
            <a:ext cx="8681544" cy="4429105"/>
          </a:xfrm>
        </p:spPr>
        <p:txBody>
          <a:bodyPr>
            <a:normAutofit/>
          </a:bodyPr>
          <a:lstStyle/>
          <a:p>
            <a:r>
              <a:rPr lang="en-US" sz="1800" dirty="0"/>
              <a:t>When the team is sharing their </a:t>
            </a:r>
            <a:r>
              <a:rPr lang="en-US" sz="1800" dirty="0" smtClean="0"/>
              <a:t>project</a:t>
            </a:r>
            <a:endParaRPr lang="en-US" sz="1800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Introduce the team enthusiastically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Explain FIRST LEGO League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Explain the theme of this season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Define the problem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Explain existing solutions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Explain the solution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Explain why the solution is innovative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If the team tested the solution and made prototypes, explain the data that was received and talk about the prototype(s).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0000"/>
                </a:solidFill>
              </a:rPr>
              <a:t>Tip: </a:t>
            </a:r>
            <a:r>
              <a:rPr lang="en-US" sz="1600" dirty="0" smtClean="0">
                <a:solidFill>
                  <a:schemeClr val="tx1"/>
                </a:solidFill>
              </a:rPr>
              <a:t>If your presentation for the judges is ready, use this opportunity to present </a:t>
            </a:r>
            <a:r>
              <a:rPr lang="en-US" sz="1600" dirty="0" smtClean="0">
                <a:solidFill>
                  <a:schemeClr val="tx1"/>
                </a:solidFill>
              </a:rPr>
              <a:t>it. </a:t>
            </a: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gives the team practice and allows the team to see what can be improved.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BA6880-D1F4-4DBD-82FF-B7546CF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05D914-52C9-43FA-929B-7492FBF7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408B4BE-7799-4671-B6D9-0AC37FB8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0702" y="2161319"/>
            <a:ext cx="4180114" cy="2022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925" y="5869094"/>
            <a:ext cx="710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by: NeXT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379688" cy="4023360"/>
          </a:xfrm>
        </p:spPr>
        <p:txBody>
          <a:bodyPr/>
          <a:lstStyle/>
          <a:p>
            <a:r>
              <a:rPr lang="en-US" dirty="0" smtClean="0"/>
              <a:t>People you shared with might give you some useful feedback</a:t>
            </a:r>
          </a:p>
          <a:p>
            <a:r>
              <a:rPr lang="en-US" dirty="0" smtClean="0"/>
              <a:t>Try to incorporate the ideas into your innovative solution</a:t>
            </a:r>
          </a:p>
          <a:p>
            <a:r>
              <a:rPr lang="en-US" dirty="0" smtClean="0"/>
              <a:t>More than likely, the questions they asked you are also ones the judges may ask you. </a:t>
            </a:r>
          </a:p>
          <a:p>
            <a:r>
              <a:rPr lang="en-US" dirty="0" smtClean="0"/>
              <a:t>So, listen well and use </a:t>
            </a:r>
            <a:r>
              <a:rPr lang="en-US" dirty="0"/>
              <a:t>their feedback to also improve your presentation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2510" y="2113407"/>
            <a:ext cx="4064272" cy="2700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568" y="5869094"/>
            <a:ext cx="879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by: </a:t>
            </a:r>
            <a:r>
              <a:rPr lang="en-US" dirty="0"/>
              <a:t>NeXT </a:t>
            </a:r>
            <a:r>
              <a:rPr lang="en-US" dirty="0" smtClean="0"/>
              <a:t>GEN and Not the Droids You Are Looking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lesson was written by </a:t>
            </a:r>
            <a:r>
              <a:rPr lang="en-US" dirty="0" smtClean="0"/>
              <a:t>Sanjay and Arvind from Not the Droids You Are </a:t>
            </a:r>
            <a:r>
              <a:rPr lang="en-US" dirty="0"/>
              <a:t>Looking For and Team 3659 NeXT GEN (</a:t>
            </a:r>
            <a:r>
              <a:rPr lang="en-US" dirty="0" err="1"/>
              <a:t>Facebook:Garrett</a:t>
            </a:r>
            <a:r>
              <a:rPr lang="en-US" dirty="0"/>
              <a:t> County FIRST LEGO League Team 3659). </a:t>
            </a:r>
            <a:endParaRPr lang="en-US" dirty="0" smtClean="0"/>
          </a:p>
          <a:p>
            <a:r>
              <a:rPr lang="en-US" dirty="0" smtClean="0"/>
              <a:t>It has been shared with permission with EV3Lessons.com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10/31/2017)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603</Words>
  <Application>Microsoft Macintosh PowerPoint</Application>
  <PresentationFormat>On-screen Show (4:3)</PresentationFormat>
  <Paragraphs>68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Sharing Your Project</vt:lpstr>
      <vt:lpstr>About Us</vt:lpstr>
      <vt:lpstr>Why Share?</vt:lpstr>
      <vt:lpstr>Who Should You Share With?</vt:lpstr>
      <vt:lpstr>Examples</vt:lpstr>
      <vt:lpstr>How to Share Your Project</vt:lpstr>
      <vt:lpstr>What Next?</vt:lpstr>
      <vt:lpstr>Credits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16</cp:revision>
  <cp:lastPrinted>2017-10-31T12:52:55Z</cp:lastPrinted>
  <dcterms:created xsi:type="dcterms:W3CDTF">2017-08-13T17:46:18Z</dcterms:created>
  <dcterms:modified xsi:type="dcterms:W3CDTF">2017-10-31T12:55:35Z</dcterms:modified>
</cp:coreProperties>
</file>