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13"/>
  </p:notesMasterIdLst>
  <p:handoutMasterIdLst>
    <p:handoutMasterId r:id="rId14"/>
  </p:handoutMasterIdLst>
  <p:sldIdLst>
    <p:sldId id="408" r:id="rId2"/>
    <p:sldId id="412" r:id="rId3"/>
    <p:sldId id="414" r:id="rId4"/>
    <p:sldId id="410" r:id="rId5"/>
    <p:sldId id="368" r:id="rId6"/>
    <p:sldId id="369" r:id="rId7"/>
    <p:sldId id="413" r:id="rId8"/>
    <p:sldId id="370" r:id="rId9"/>
    <p:sldId id="371" r:id="rId10"/>
    <p:sldId id="372" r:id="rId11"/>
    <p:sldId id="40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4" autoAdjust="0"/>
    <p:restoredTop sz="96271" autoAdjust="0"/>
  </p:normalViewPr>
  <p:slideViewPr>
    <p:cSldViewPr snapToGrid="0" snapToObjects="1">
      <p:cViewPr varScale="1">
        <p:scale>
          <a:sx n="79" d="100"/>
          <a:sy n="79" d="100"/>
        </p:scale>
        <p:origin x="6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84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1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1744-F677-48B8-BBAF-F522A64CCED7}" type="datetime1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4/9/2016)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F4DC-AD38-4A1E-9A29-37ACDE762472}" type="datetime1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4/9/2016)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B32D-E3BC-4159-8930-DAE8C5FEA7D7}" type="datetime1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4/9/2016)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801D-AD31-4005-9300-97B6765202EE}" type="datetime1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4/9/2016)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8834-EFE0-47DF-B443-8C74E4F04ACC}" type="datetime1">
              <a:rPr lang="en-US" smtClean="0"/>
              <a:t>4/9/2016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EV3Lessons.com, 2015, (Last edit: 4/9/2016)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03C8-6BDB-454F-9BA5-15748C268EF9}" type="datetime1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4/9/2016)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52AE-7B7B-4CED-A9E6-D50C84754D3F}" type="datetime1">
              <a:rPr lang="en-US" smtClean="0"/>
              <a:t>4/9/2016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4/9/2016)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3BE9-6EBA-434D-AA71-76163990784E}" type="datetime1">
              <a:rPr lang="en-US" smtClean="0"/>
              <a:t>4/9/2016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4/9/2016)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F53E-AE0D-4082-A51C-1CE1CFDA429E}" type="datetime1">
              <a:rPr lang="en-US" smtClean="0"/>
              <a:t>4/9/2016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4/9/2016)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865C-AAE9-4D2C-950D-776CE2C78266}" type="datetime1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4/9/2016)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4F85-14ED-4B43-9063-A37A989DD030}" type="datetime1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4/9/2016)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75B3C55-AACA-4383-897D-583BDBF3F984}" type="datetime1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EV3Lessons.com, 2015, (Last edit: 4/9/2016)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calgary.ca/IOSTEM/files/IOSTEM/media_crop/44/public/sensors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/>
              <a:t>BEGINNER EV3 PROGRAMMING</a:t>
            </a:r>
            <a:br>
              <a:rPr lang="en-US" sz="4000" dirty="0"/>
            </a:br>
            <a:r>
              <a:rPr lang="en-US" sz="3200" dirty="0"/>
              <a:t>Lesson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By: Droids Robotics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088" y="2713113"/>
            <a:ext cx="8187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Topics Covered: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Ultrasonic Sensor</a:t>
            </a:r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53" y="5255172"/>
            <a:ext cx="1272848" cy="121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2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33679"/>
          </a:xfrm>
        </p:spPr>
        <p:txBody>
          <a:bodyPr>
            <a:normAutofit fontScale="90000"/>
          </a:bodyPr>
          <a:lstStyle/>
          <a:p>
            <a:r>
              <a:rPr lang="en-US" dirty="0"/>
              <a:t>Learning To Master Your Force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4/9/2016)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19826"/>
            <a:ext cx="8245474" cy="5134353"/>
          </a:xfrm>
        </p:spPr>
        <p:txBody>
          <a:bodyPr/>
          <a:lstStyle/>
          <a:p>
            <a:r>
              <a:rPr lang="en-US" dirty="0"/>
              <a:t>The previous code kept the robot moving always. This version lets the robot rest if it is between 4-6 inches.</a:t>
            </a:r>
          </a:p>
        </p:txBody>
      </p:sp>
      <p:pic>
        <p:nvPicPr>
          <p:cNvPr id="7" name="Content Placeholder 3" descr="Screen Shot 2014-08-12 at 8.22.3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9" r="463" b="3116"/>
          <a:stretch/>
        </p:blipFill>
        <p:spPr>
          <a:xfrm>
            <a:off x="1911109" y="1867989"/>
            <a:ext cx="6219203" cy="465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79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Author’s Email: </a:t>
            </a:r>
            <a:r>
              <a:rPr lang="en-US" sz="1800" dirty="0">
                <a:hlinkClick r:id="rId2"/>
              </a:rPr>
              <a:t>team@droidsrobotics.org</a:t>
            </a:r>
            <a:br>
              <a:rPr lang="en-US" sz="1800" b="0" dirty="0"/>
            </a:b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4/9/2016)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4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Learn about the Ultrasonic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how to use Wait Until Ultrasonic Block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the difference between the Wait Until Ultrasonic Block and the </a:t>
            </a:r>
            <a:r>
              <a:rPr lang="en-US"/>
              <a:t>Ultrasonic Block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4/9/2016)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1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sensor?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sensor lets an EV3 program measure and collect data about is surroundings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EV3 sensors include:</a:t>
            </a:r>
          </a:p>
          <a:p>
            <a:pPr marL="800100" lvl="1" indent="-342900"/>
            <a:r>
              <a:rPr lang="en-US" dirty="0"/>
              <a:t>Color – measures color and darkness</a:t>
            </a:r>
          </a:p>
          <a:p>
            <a:pPr marL="800100" lvl="1" indent="-342900"/>
            <a:r>
              <a:rPr lang="en-US" dirty="0"/>
              <a:t>Gyro – measures rotation of robot </a:t>
            </a:r>
          </a:p>
          <a:p>
            <a:pPr marL="800100" lvl="1" indent="-342900"/>
            <a:r>
              <a:rPr lang="en-US" dirty="0"/>
              <a:t>Ultrasonic – measures distance to nearby surfaces</a:t>
            </a:r>
          </a:p>
          <a:p>
            <a:pPr marL="800100" lvl="1" indent="-342900"/>
            <a:r>
              <a:rPr lang="en-US" dirty="0"/>
              <a:t>Touch – measures contact with surface</a:t>
            </a:r>
          </a:p>
          <a:p>
            <a:pPr marL="800100" lvl="1" indent="-342900"/>
            <a:r>
              <a:rPr lang="en-US" dirty="0"/>
              <a:t>Infrared – measures IR remote’s signals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37" y="4346768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6225020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http://www.ucalgary.ca/IOSTEM/files/IOSTEM/media_crop/44/public/sensors.jpg</a:t>
            </a:r>
            <a:r>
              <a:rPr lang="en-US" sz="1100" dirty="0"/>
              <a:t>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4/9/2016)</a:t>
            </a:r>
          </a:p>
        </p:txBody>
      </p:sp>
    </p:spTree>
    <p:extLst>
      <p:ext uri="{BB962C8B-B14F-4D97-AF65-F5344CB8AC3E}">
        <p14:creationId xmlns:p14="http://schemas.microsoft.com/office/powerpoint/2010/main" val="87276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8243"/>
          </a:xfrm>
        </p:spPr>
        <p:txBody>
          <a:bodyPr/>
          <a:lstStyle/>
          <a:p>
            <a:r>
              <a:rPr lang="en-US" dirty="0"/>
              <a:t>ULTRASONIC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880" y="985991"/>
            <a:ext cx="8245474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An ultrasonic sensor measures distance.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You use it when you need to make sure you are a certain distance away from a target.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distance can be measured in inches or centimeters.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To read the ultrasonic sensor, you use the Ultrasonic Block.  To use the ultrasonic to do an action until a distance, you use “Wait Until”</a:t>
            </a:r>
            <a:br>
              <a:rPr lang="en-US" b="0" dirty="0"/>
            </a:b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4/9/2016)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44" y="3942043"/>
            <a:ext cx="1600518" cy="13736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214991"/>
            <a:ext cx="3114041" cy="1206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626" y="3942042"/>
            <a:ext cx="3261753" cy="284483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762571" y="3434080"/>
            <a:ext cx="2092960" cy="3251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Wait for Ultrasonic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66647" y="3403600"/>
            <a:ext cx="1879600" cy="386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 Ultrasonic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57010" y="3450828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203456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5184"/>
          </a:xfrm>
        </p:spPr>
        <p:txBody>
          <a:bodyPr/>
          <a:lstStyle/>
          <a:p>
            <a:r>
              <a:rPr lang="en-US" dirty="0"/>
              <a:t>Ultrasonic CHALLENGE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8337"/>
            <a:ext cx="4324256" cy="5189881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Challenge: Make the robot move until it is 5 inches away from the wall.</a:t>
            </a:r>
          </a:p>
          <a:p>
            <a:r>
              <a:rPr lang="en-US" dirty="0">
                <a:solidFill>
                  <a:srgbClr val="000000"/>
                </a:solidFill>
              </a:rPr>
              <a:t>Step 1: Make a new program</a:t>
            </a:r>
          </a:p>
          <a:p>
            <a:r>
              <a:rPr lang="en-US" dirty="0">
                <a:solidFill>
                  <a:srgbClr val="000000"/>
                </a:solidFill>
              </a:rPr>
              <a:t>Step 2: Set move to “on”</a:t>
            </a:r>
          </a:p>
          <a:p>
            <a:r>
              <a:rPr lang="en-US" dirty="0">
                <a:solidFill>
                  <a:srgbClr val="000000"/>
                </a:solidFill>
              </a:rPr>
              <a:t>Step 3: Set wait block to use the Ultrasonic</a:t>
            </a:r>
          </a:p>
          <a:p>
            <a:r>
              <a:rPr lang="en-US" dirty="0">
                <a:solidFill>
                  <a:srgbClr val="000000"/>
                </a:solidFill>
              </a:rPr>
              <a:t>Step 4: Set move block to “off”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 descr="Screen Shot 2014-08-12 at 7.03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456" y="1088588"/>
            <a:ext cx="4074266" cy="3573918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698176" y="3425099"/>
            <a:ext cx="4205693" cy="70792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4/9/2016)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1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9"/>
            <a:ext cx="8245475" cy="711364"/>
          </a:xfrm>
        </p:spPr>
        <p:txBody>
          <a:bodyPr/>
          <a:lstStyle/>
          <a:p>
            <a:r>
              <a:rPr lang="en-US" dirty="0"/>
              <a:t>Challenge 1 solution</a:t>
            </a:r>
          </a:p>
        </p:txBody>
      </p:sp>
      <p:pic>
        <p:nvPicPr>
          <p:cNvPr id="4" name="Content Placeholder 3" descr="Screen Shot 2014-08-12 at 7.02.4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249274"/>
            <a:ext cx="8245475" cy="1873913"/>
          </a:xfrm>
        </p:spPr>
      </p:pic>
      <p:pic>
        <p:nvPicPr>
          <p:cNvPr id="5" name="Picture 4" descr="Screen Shot 2014-08-12 at 7.03.06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6831" y="2977439"/>
            <a:ext cx="4982355" cy="347714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4/9/2016)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6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2: Use The Force To Control Your Robot!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4/9/2016)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7563" y="2409596"/>
            <a:ext cx="3067045" cy="28946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736" y="1472326"/>
            <a:ext cx="2857745" cy="27657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6559" y="3331840"/>
            <a:ext cx="2834963" cy="27653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6673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32185"/>
          </a:xfrm>
        </p:spPr>
        <p:txBody>
          <a:bodyPr/>
          <a:lstStyle/>
          <a:p>
            <a:r>
              <a:rPr lang="en-US" dirty="0"/>
              <a:t>Challenge 2: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10" y="1249276"/>
            <a:ext cx="4123258" cy="487688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If the robot is closer than 5 inches away from your hand move backward, otherwise move forward.</a:t>
            </a:r>
          </a:p>
          <a:p>
            <a:r>
              <a:rPr lang="en-US" dirty="0"/>
              <a:t>Step 1: Drag a loop from the orange tab</a:t>
            </a:r>
          </a:p>
          <a:p>
            <a:r>
              <a:rPr lang="en-US" dirty="0"/>
              <a:t>Step 2: Drag switch inside loop</a:t>
            </a:r>
          </a:p>
          <a:p>
            <a:r>
              <a:rPr lang="en-US" dirty="0"/>
              <a:t>Step 3: Set switch to Ultrasonic</a:t>
            </a:r>
          </a:p>
          <a:p>
            <a:r>
              <a:rPr lang="en-US" dirty="0"/>
              <a:t>Step 4: Set move steering block to ON and place in TRUE</a:t>
            </a:r>
          </a:p>
          <a:p>
            <a:r>
              <a:rPr lang="en-US" dirty="0"/>
              <a:t>Step 4: Set move steering block to OFF and place in FALSE</a:t>
            </a: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Screen Shot 2014-08-12 at 7.41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001" y="1103530"/>
            <a:ext cx="4440096" cy="440109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4/9/2016)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9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00953"/>
          </a:xfrm>
        </p:spPr>
        <p:txBody>
          <a:bodyPr/>
          <a:lstStyle/>
          <a:p>
            <a:r>
              <a:rPr lang="en-US" dirty="0"/>
              <a:t>Challenge 2 solution</a:t>
            </a:r>
          </a:p>
        </p:txBody>
      </p:sp>
      <p:pic>
        <p:nvPicPr>
          <p:cNvPr id="4" name="Content Placeholder 3" descr="Screen Shot 2014-08-12 at 7.02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04" r="-9904"/>
          <a:stretch>
            <a:fillRect/>
          </a:stretch>
        </p:blipFill>
        <p:spPr>
          <a:xfrm>
            <a:off x="672214" y="755506"/>
            <a:ext cx="8245475" cy="5105400"/>
          </a:xfrm>
        </p:spPr>
      </p:pic>
      <p:pic>
        <p:nvPicPr>
          <p:cNvPr id="5" name="Picture 4" descr="Screen Shot 2014-08-12 at 7.03.06 PM.pn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1607" y="3904945"/>
            <a:ext cx="3834832" cy="272985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4/9/2016)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44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6225</TotalTime>
  <Words>493</Words>
  <Application>Microsoft Office PowerPoint</Application>
  <PresentationFormat>On-screen Show (4:3)</PresentationFormat>
  <Paragraphs>71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Helvetica Neue</vt:lpstr>
      <vt:lpstr>Essential</vt:lpstr>
      <vt:lpstr>BEGINNER EV3 PROGRAMMING Lesson</vt:lpstr>
      <vt:lpstr>LESSON OBJECTIVES</vt:lpstr>
      <vt:lpstr>What is a sensor?</vt:lpstr>
      <vt:lpstr>ULTRASONIC</vt:lpstr>
      <vt:lpstr>Ultrasonic CHALLENGE 1</vt:lpstr>
      <vt:lpstr>Challenge 1 solution</vt:lpstr>
      <vt:lpstr>CHALLENGE 2: Use The Force To Control Your Robot!</vt:lpstr>
      <vt:lpstr>Challenge 2: PSEUDOCODE</vt:lpstr>
      <vt:lpstr>Challenge 2 solution</vt:lpstr>
      <vt:lpstr>Learning To Master Your Force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Sanjay Seshan</cp:lastModifiedBy>
  <cp:revision>10</cp:revision>
  <cp:lastPrinted>2015-11-14T13:37:05Z</cp:lastPrinted>
  <dcterms:created xsi:type="dcterms:W3CDTF">2014-08-07T02:19:13Z</dcterms:created>
  <dcterms:modified xsi:type="dcterms:W3CDTF">2016-04-09T23:53:39Z</dcterms:modified>
</cp:coreProperties>
</file>