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5"/>
  </p:notesMasterIdLst>
  <p:handoutMasterIdLst>
    <p:handoutMasterId r:id="rId16"/>
  </p:handoutMasterIdLst>
  <p:sldIdLst>
    <p:sldId id="289" r:id="rId3"/>
    <p:sldId id="283" r:id="rId4"/>
    <p:sldId id="275" r:id="rId5"/>
    <p:sldId id="285" r:id="rId6"/>
    <p:sldId id="277" r:id="rId7"/>
    <p:sldId id="278" r:id="rId8"/>
    <p:sldId id="279" r:id="rId9"/>
    <p:sldId id="280" r:id="rId10"/>
    <p:sldId id="288" r:id="rId11"/>
    <p:sldId id="284" r:id="rId12"/>
    <p:sldId id="28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0" autoAdjust="0"/>
    <p:restoredTop sz="94640"/>
  </p:normalViewPr>
  <p:slideViewPr>
    <p:cSldViewPr snapToGrid="0" snapToObjects="1">
      <p:cViewPr varScale="1">
        <p:scale>
          <a:sx n="101" d="100"/>
          <a:sy n="101" d="100"/>
        </p:scale>
        <p:origin x="1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7D8F-1D39-844A-98F9-1F8FEC5E95E9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C84E-80CD-0142-B847-E962554713B6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8A5-EEB0-C548-A393-2C0DE6EB8DC6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94FA-CFCB-BB4C-A421-CF3326C0CEFF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90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33C3-2540-8B49-B8BA-6EC6CA10B4F4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905D-2317-7946-AD46-75209F9C3417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AEB-114A-9741-B52B-50C533E37095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5901-F10F-B74E-BAE0-B559708989C2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AE2-52E1-144A-86A3-14E9818A79A6}" type="datetime1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4511-5A26-5F49-9272-03E93C7EE54A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CD74F50-91F0-7748-8CDC-8D4DEDE0BCFC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204-D5FB-2B43-BDA3-63C5B2FC8BEA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9E8F-1CB7-C648-B1A4-A87B8758C6A9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3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086B-E7BC-E84D-8ECF-55A1C9EB1325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802E-8367-E44F-89D5-76243D80D121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9C57-DC22-6B4F-A42C-BDC3F0F1557F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841A-313E-164E-A9B9-21F692EBB0B2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0CDF-5696-9948-BFB5-A81AF243A8C2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F562-728D-6A43-83A1-CD1D430C5D27}" type="datetime1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5D7D-B2CA-1544-9DE3-F8F80196DB9E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248D88-CAB6-AC4E-B42F-E5CFDD231205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035E-4F8F-2E44-9AD5-8D4D2849A43C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F1E2AF-A7B1-E14F-B361-45C5115B80B5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03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8D7A99-3C2B-C146-907A-12AFA83A8870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5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Sensor </a:t>
            </a:r>
            <a:r>
              <a:rPr lang="es-MX" dirty="0" err="1" smtClean="0"/>
              <a:t>Infrarojo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Guía de Debate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¿Cuales son los modos del Sensor Infrarrojo?</a:t>
            </a:r>
          </a:p>
          <a:p>
            <a:pPr lvl="1"/>
            <a:r>
              <a:rPr lang="es-MX" dirty="0" smtClean="0"/>
              <a:t>R: Proximidad, Baliza y Remoto</a:t>
            </a:r>
          </a:p>
          <a:p>
            <a:r>
              <a:rPr lang="es-MX" dirty="0" smtClean="0"/>
              <a:t>¿Puede el sensor infrarrojo medir distancia?</a:t>
            </a:r>
          </a:p>
          <a:p>
            <a:pPr lvl="1"/>
            <a:r>
              <a:rPr lang="es-MX" dirty="0" smtClean="0"/>
              <a:t>S</a:t>
            </a:r>
            <a:r>
              <a:rPr lang="es-MX" dirty="0"/>
              <a:t>í</a:t>
            </a:r>
            <a:r>
              <a:rPr lang="es-MX" dirty="0" smtClean="0"/>
              <a:t>, pero sin precisión, pues se basa en la reflexión de la luz infrarroja y el material que la reflecte.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Siguientes Pasos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Consulte la lección Avanzada del Sensor Infrarrojo.</a:t>
            </a:r>
          </a:p>
          <a:p>
            <a:r>
              <a:rPr lang="es-MX" dirty="0"/>
              <a:t>Consulte la lección Avanzada </a:t>
            </a:r>
            <a:r>
              <a:rPr lang="es-MX" dirty="0" smtClean="0"/>
              <a:t>de Control Proporcional.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>
                <a:hlinkClick r:id="rId3"/>
              </a:rPr>
              <a:t>www.ev3lessons.com</a:t>
            </a:r>
            <a:endParaRPr lang="es-MX" dirty="0"/>
          </a:p>
          <a:p>
            <a:endParaRPr lang="es-MX" dirty="0"/>
          </a:p>
          <a:p>
            <a:r>
              <a:rPr lang="es-MX" dirty="0"/>
              <a:t>Traducido por David Daniel Galván Medrano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4168" y="464968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56" y="357056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smtClean="0"/>
              <a:t>Aprenda a usar el Sensor Infrarrojo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Aprenda a hacer un sistema de control remoto y un programa que siga la baliza.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Aprenda a usar </a:t>
            </a:r>
            <a:r>
              <a:rPr lang="es-MX" dirty="0"/>
              <a:t>el Sensor </a:t>
            </a:r>
            <a:r>
              <a:rPr lang="es-MX" dirty="0" smtClean="0"/>
              <a:t>Infrarrojo en sus tres principales modos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Conozca las limitaciones del Sensor Infrarrojo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Prerrequisitos: Bloque Interruptor, Bucle, Comparar y Matemáticas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hace el Sensor Infrarrojo?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43727" cy="4654528"/>
          </a:xfrm>
        </p:spPr>
        <p:txBody>
          <a:bodyPr/>
          <a:lstStyle/>
          <a:p>
            <a:r>
              <a:rPr lang="es-MX" dirty="0" smtClean="0"/>
              <a:t>Mide la proximidad de la baliza o algún objeto</a:t>
            </a:r>
          </a:p>
          <a:p>
            <a:r>
              <a:rPr lang="es-MX" dirty="0" smtClean="0"/>
              <a:t>Mide el ángulo de la baliza con respecto al sensor</a:t>
            </a:r>
          </a:p>
          <a:p>
            <a:r>
              <a:rPr lang="es-MX" dirty="0" smtClean="0"/>
              <a:t>Mide que botón es presionado en el control remoto.</a:t>
            </a:r>
          </a:p>
          <a:p>
            <a:r>
              <a:rPr lang="es-MX" dirty="0" smtClean="0"/>
              <a:t>La Baliza/Remoto se puede poner en 1 de sus 4 canales. El Sensor Infrarrojo se debe programar en el mismo canal. Esto permite usar múltiples remotos en la misma habitación 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7" name="Picture 6" descr="http://storage.technicbricks.com/Media/2013/TBs_20130108_1/TBs_20130108_1_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69" y="4038708"/>
            <a:ext cx="1583067" cy="18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ache.lego.com/e/dynamic/is/image/LEGO/45509?$main$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7" y="1756017"/>
            <a:ext cx="2075332" cy="15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23392" y="3355056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Sensor Infrarrojo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2918" y="5616741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Baliza/Remoto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Tres Modos de Uso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Funciona hasta 70 cm (expresadas como 100 unidades)</a:t>
            </a:r>
          </a:p>
          <a:p>
            <a:r>
              <a:rPr lang="es-MX" dirty="0" smtClean="0"/>
              <a:t>Modo de Proximidad</a:t>
            </a:r>
          </a:p>
          <a:p>
            <a:pPr lvl="1"/>
            <a:r>
              <a:rPr lang="es-MX" dirty="0" smtClean="0"/>
              <a:t>Entrega un tipo de unidad indefinido llamado Proximidad (no pulgadas ni centímetros)</a:t>
            </a:r>
          </a:p>
          <a:p>
            <a:r>
              <a:rPr lang="es-MX" dirty="0" smtClean="0"/>
              <a:t>Modo Baliza</a:t>
            </a:r>
          </a:p>
          <a:p>
            <a:pPr lvl="1"/>
            <a:r>
              <a:rPr lang="es-MX" dirty="0" smtClean="0"/>
              <a:t>Entrega la posición (ángulo) y distancia de la Baliza.</a:t>
            </a:r>
            <a:br>
              <a:rPr lang="es-MX" dirty="0" smtClean="0"/>
            </a:br>
            <a:r>
              <a:rPr lang="es-MX" dirty="0" smtClean="0"/>
              <a:t>La posición no es en grados.</a:t>
            </a:r>
          </a:p>
          <a:p>
            <a:r>
              <a:rPr lang="es-MX" dirty="0" smtClean="0"/>
              <a:t>Modo Remoto</a:t>
            </a:r>
          </a:p>
          <a:p>
            <a:pPr lvl="1"/>
            <a:r>
              <a:rPr lang="es-MX" dirty="0" smtClean="0"/>
              <a:t>Detecta que botón es presionado en el control.</a:t>
            </a:r>
          </a:p>
          <a:p>
            <a:r>
              <a:rPr lang="es-MX" dirty="0" smtClean="0"/>
              <a:t>Usaremos los tres modos en esta lección.</a:t>
            </a:r>
          </a:p>
          <a:p>
            <a:r>
              <a:rPr lang="es-MX" dirty="0" smtClean="0"/>
              <a:t>El bloque del Sensor Infrarrojo se encuentra en la pestaña amarilla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2997509"/>
            <a:ext cx="2777974" cy="1728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Desafíos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aprender a usar el Sensor Infrarrojo deberá completar tres desafíos:</a:t>
            </a:r>
          </a:p>
          <a:p>
            <a:pPr lvl="1"/>
            <a:r>
              <a:rPr lang="es-MX" dirty="0" smtClean="0"/>
              <a:t>Desafío 1: Crea </a:t>
            </a:r>
            <a:r>
              <a:rPr lang="es-MX" dirty="0"/>
              <a:t>un control </a:t>
            </a:r>
            <a:r>
              <a:rPr lang="es-MX" dirty="0" smtClean="0"/>
              <a:t>remoto para que el robot realice diferentes acciones dependiendo del botón que presione en el control remoto</a:t>
            </a:r>
          </a:p>
          <a:p>
            <a:pPr lvl="1"/>
            <a:r>
              <a:rPr lang="es-MX" dirty="0" smtClean="0"/>
              <a:t>Desafío 2: Seguidor de Baliza proporcional: El robot deberá moverse a donde sea que la Baliza se encuentre, usando proximidad y posición</a:t>
            </a:r>
          </a:p>
          <a:p>
            <a:pPr lvl="1"/>
            <a:r>
              <a:rPr lang="es-MX" dirty="0" smtClean="0"/>
              <a:t>Desafío 3: Compruebe la precisión del Sensor Infrarrojo al medir distancias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MX" dirty="0" smtClean="0"/>
              <a:t>Pseudocódigo/Pistas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1802"/>
              </p:ext>
            </p:extLst>
          </p:nvPr>
        </p:nvGraphicFramePr>
        <p:xfrm>
          <a:off x="602340" y="2087843"/>
          <a:ext cx="8013339" cy="366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5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noProof="0" dirty="0" err="1" smtClean="0"/>
                        <a:t>Desafio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Pseudocódigo/Pistas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Control Remoto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 smtClean="0"/>
                        <a:t>Ejecute diferentes acciones</a:t>
                      </a:r>
                      <a:r>
                        <a:rPr lang="es-MX" baseline="0" noProof="0" dirty="0" smtClean="0"/>
                        <a:t> dependiendo que botón sea presionado usando el canal 1</a:t>
                      </a:r>
                      <a:endParaRPr lang="es-MX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Seguido de Baliza Proporcional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Si el robot</a:t>
                      </a:r>
                      <a:r>
                        <a:rPr lang="es-MX" baseline="0" noProof="0" dirty="0" smtClean="0"/>
                        <a:t> esta a &lt;15 de proximidad de la Baliza, retroceda</a:t>
                      </a:r>
                    </a:p>
                    <a:p>
                      <a:r>
                        <a:rPr lang="es-MX" noProof="0" dirty="0" smtClean="0"/>
                        <a:t>Si el robot</a:t>
                      </a:r>
                      <a:r>
                        <a:rPr lang="es-MX" baseline="0" noProof="0" dirty="0" smtClean="0"/>
                        <a:t> esta a &gt;15 de proximidad de la Baliza, avance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noProof="0" dirty="0" smtClean="0"/>
                        <a:t>Utilice control proporcional para ajustar la dirección respecto a la posición de la Baliza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i="1" baseline="0" noProof="0" dirty="0" smtClean="0">
                          <a:solidFill>
                            <a:srgbClr val="FF0000"/>
                          </a:solidFill>
                        </a:rPr>
                        <a:t>Nota: Control Proporcional se encuentra en las lecciones Avanzadas de EV3Lessons.com</a:t>
                      </a:r>
                      <a:endParaRPr lang="es-MX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Precisión de Proximidad</a:t>
                      </a:r>
                      <a:endParaRPr lang="es-MX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noProof="0" dirty="0" smtClean="0"/>
                        <a:t>Mida distancia con Ultrasónico y proximidad con Infrarrojo (use la aplicación Port View de su bloque EV3). Compare medidas de diferentes distancias en diferentes materiales.</a:t>
                      </a:r>
                      <a:endParaRPr lang="es-MX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MX" dirty="0" smtClean="0"/>
              <a:t>Solución: </a:t>
            </a:r>
            <a:r>
              <a:rPr lang="es-MX" dirty="0"/>
              <a:t>Control </a:t>
            </a:r>
            <a:r>
              <a:rPr lang="es-MX" dirty="0" smtClean="0"/>
              <a:t>Remoto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524770"/>
            <a:ext cx="8859837" cy="4395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4740" y="1721532"/>
            <a:ext cx="284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Asegúrese de poner su control remoto en el canal 1 usando el interruptor de su remoto</a:t>
            </a:r>
            <a:endParaRPr lang="es-MX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MX" dirty="0" smtClean="0"/>
              <a:t>Solución: Seguidor de Baliza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" y="1444886"/>
            <a:ext cx="8858250" cy="44994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Desafío 3: Comparación de Sensores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734" y="1637501"/>
            <a:ext cx="300609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b="1" u="sng" dirty="0" smtClean="0"/>
              <a:t>Instrucciones:</a:t>
            </a:r>
          </a:p>
          <a:p>
            <a:pPr marL="457200" indent="-457200">
              <a:buAutoNum type="arabicParenR"/>
            </a:pPr>
            <a:r>
              <a:rPr lang="es-MX" sz="1600" dirty="0" smtClean="0"/>
              <a:t>Sostenga cada sensor 10CM separados del material y revise las lecturas de Port View</a:t>
            </a:r>
          </a:p>
          <a:p>
            <a:pPr marL="457200" indent="-457200">
              <a:buAutoNum type="arabicParenR"/>
            </a:pPr>
            <a:r>
              <a:rPr lang="es-MX" sz="1600" dirty="0" smtClean="0"/>
              <a:t>Intenta en superficies reflectantes y no reflectantes</a:t>
            </a:r>
          </a:p>
          <a:p>
            <a:pPr marL="0" indent="0">
              <a:buNone/>
            </a:pPr>
            <a:r>
              <a:rPr lang="es-MX" sz="1600" b="1" u="sng" dirty="0" smtClean="0"/>
              <a:t>Lección: </a:t>
            </a:r>
          </a:p>
          <a:p>
            <a:pPr marL="0" indent="0">
              <a:buNone/>
            </a:pPr>
            <a:r>
              <a:rPr lang="es-MX" sz="1600" dirty="0" smtClean="0"/>
              <a:t>Las lecturas del Sensor Infrarrojo se basan en la luz reflejada. No será tan preciso para determinar la distancia de un objeto como el Sensor Ultrasónico. </a:t>
            </a:r>
            <a:endParaRPr lang="es-MX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81489"/>
              </p:ext>
            </p:extLst>
          </p:nvPr>
        </p:nvGraphicFramePr>
        <p:xfrm>
          <a:off x="355365" y="1482179"/>
          <a:ext cx="4818547" cy="450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6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69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14392">
                <a:tc>
                  <a:txBody>
                    <a:bodyPr/>
                    <a:lstStyle/>
                    <a:p>
                      <a:r>
                        <a:rPr lang="es-MX" sz="1400" noProof="0" dirty="0" smtClean="0"/>
                        <a:t>Superficie</a:t>
                      </a:r>
                      <a:endParaRPr lang="es-MX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noProof="0" dirty="0" smtClean="0"/>
                        <a:t>Distancia desde</a:t>
                      </a:r>
                      <a:r>
                        <a:rPr lang="es-MX" sz="1400" baseline="0" noProof="0" dirty="0" smtClean="0"/>
                        <a:t> la superficie</a:t>
                      </a:r>
                      <a:endParaRPr lang="es-MX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noProof="0" dirty="0" smtClean="0"/>
                        <a:t>Medida Ultrasónica</a:t>
                      </a:r>
                      <a:endParaRPr lang="es-MX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noProof="0" dirty="0" smtClean="0"/>
                        <a:t>Medida Infrarroja</a:t>
                      </a:r>
                      <a:endParaRPr lang="es-MX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0781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Aluminio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3028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Madera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075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Papel Negro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 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Vidrio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 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0067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Papel Blanco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10 CM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55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637</Words>
  <Application>Microsoft Macintosh PowerPoint</Application>
  <PresentationFormat>On-screen Show (4:3)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Helvetica Neue</vt:lpstr>
      <vt:lpstr>Arial</vt:lpstr>
      <vt:lpstr>Retrospect</vt:lpstr>
      <vt:lpstr>intermediatev2</vt:lpstr>
      <vt:lpstr>LECCIONES DE  PROGRAMACION INTERMEDIAS</vt:lpstr>
      <vt:lpstr>Objetivos</vt:lpstr>
      <vt:lpstr>¿Qué hace el Sensor Infrarrojo?</vt:lpstr>
      <vt:lpstr>Tres Modos de Uso</vt:lpstr>
      <vt:lpstr>Desafíos</vt:lpstr>
      <vt:lpstr>Pseudocódigo/Pistas</vt:lpstr>
      <vt:lpstr>Solución: Control Remoto</vt:lpstr>
      <vt:lpstr>Solución: Seguidor de Baliza</vt:lpstr>
      <vt:lpstr>Desafío 3: Comparación de Sensores</vt:lpstr>
      <vt:lpstr>Guía de Debate</vt:lpstr>
      <vt:lpstr>Siguientes Pasos</vt:lpstr>
      <vt:lpstr>Créditos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Srinivasan Seshan</cp:lastModifiedBy>
  <cp:revision>57</cp:revision>
  <cp:lastPrinted>2016-07-20T03:35:26Z</cp:lastPrinted>
  <dcterms:created xsi:type="dcterms:W3CDTF">2014-10-28T21:59:38Z</dcterms:created>
  <dcterms:modified xsi:type="dcterms:W3CDTF">2017-02-05T15:07:00Z</dcterms:modified>
</cp:coreProperties>
</file>