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1"/>
  </p:notesMasterIdLst>
  <p:handoutMasterIdLst>
    <p:handoutMasterId r:id="rId12"/>
  </p:handoutMasterIdLst>
  <p:sldIdLst>
    <p:sldId id="258" r:id="rId2"/>
    <p:sldId id="272" r:id="rId3"/>
    <p:sldId id="273" r:id="rId4"/>
    <p:sldId id="274" r:id="rId5"/>
    <p:sldId id="275" r:id="rId6"/>
    <p:sldId id="276" r:id="rId7"/>
    <p:sldId id="277" r:id="rId8"/>
    <p:sldId id="278"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28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FE02B3-D890-4E2A-B67D-5E0CD1734449}" type="datetime1">
              <a:rPr lang="en-US" smtClean="0"/>
              <a:t>6/29/2015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B5F5E-ACBC-4AF1-904E-0C642379D0F0}" type="datetime1">
              <a:rPr lang="en-US" smtClean="0"/>
              <a:t>6/29/2015</a:t>
            </a:fld>
            <a:endParaRPr lang="en-US"/>
          </a:p>
        </p:txBody>
      </p:sp>
      <p:sp>
        <p:nvSpPr>
          <p:cNvPr id="6" name="Footer Placeholder 5"/>
          <p:cNvSpPr>
            <a:spLocks noGrp="1"/>
          </p:cNvSpPr>
          <p:nvPr>
            <p:ph type="ftr" sz="quarter" idx="11"/>
          </p:nvPr>
        </p:nvSpPr>
        <p:spPr/>
        <p:txBody>
          <a:bodyPr/>
          <a:lstStyle/>
          <a:p>
            <a:r>
              <a:rPr lang="en-US" smtClean="0"/>
              <a:t>©2015 EV3Lessons.com, Last edit 1/29/2015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52159-21D2-4125-834E-61391E880E73}" type="datetime1">
              <a:rPr lang="en-US" smtClean="0"/>
              <a:t>6/29/2015</a:t>
            </a:fld>
            <a:endParaRPr lang="en-US"/>
          </a:p>
        </p:txBody>
      </p:sp>
      <p:sp>
        <p:nvSpPr>
          <p:cNvPr id="6" name="Footer Placeholder 5"/>
          <p:cNvSpPr>
            <a:spLocks noGrp="1"/>
          </p:cNvSpPr>
          <p:nvPr>
            <p:ph type="ftr" sz="quarter" idx="11"/>
          </p:nvPr>
        </p:nvSpPr>
        <p:spPr/>
        <p:txBody>
          <a:bodyPr/>
          <a:lstStyle/>
          <a:p>
            <a:r>
              <a:rPr lang="en-US" smtClean="0"/>
              <a:t>©2015 EV3Lessons.com, Last edit 1/29/2015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0BB2D-B033-4190-9A76-B6C1D54C9184}" type="datetime1">
              <a:rPr lang="en-US" smtClean="0"/>
              <a:t>6/29/2015</a:t>
            </a:fld>
            <a:endParaRPr lang="en-US"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A8254C0-72B1-41A2-8FD1-1A7B2CA936D9}" type="datetime1">
              <a:rPr lang="en-US" smtClean="0"/>
              <a:t>6/29/2015</a:t>
            </a:fld>
            <a:endParaRPr lang="en-US"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A2359-8521-48C3-A790-B9A28C0DD40E}" type="datetime1">
              <a:rPr lang="en-US" smtClean="0"/>
              <a:t>6/29/2015</a:t>
            </a:fld>
            <a:endParaRPr lang="en-US"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835AA54-19A0-48E9-ACC6-6029249A454F}" type="datetime1">
              <a:rPr lang="en-US" smtClean="0"/>
              <a:t>6/29/2015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33C540-D469-450B-A419-F795167E6EF9}" type="datetime1">
              <a:rPr lang="en-US" smtClean="0"/>
              <a:t>6/29/2015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582E0AC-9374-4452-A485-4115AE477682}" type="datetime1">
              <a:rPr lang="en-US" smtClean="0"/>
              <a:t>6/29/2015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746E1F4-D445-4140-BC27-6467787FEAC3}" type="datetime1">
              <a:rPr lang="en-US" smtClean="0"/>
              <a:t>6/29/2015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F99FC99D-A322-4A36-B60A-80A1DD03318B}" type="datetime1">
              <a:rPr lang="en-US" smtClean="0"/>
              <a:t>6/29/2015</a:t>
            </a:fld>
            <a:endParaRPr lang="en-US"/>
          </a:p>
        </p:txBody>
      </p:sp>
      <p:sp>
        <p:nvSpPr>
          <p:cNvPr id="5" name="Footer Placeholder 4"/>
          <p:cNvSpPr>
            <a:spLocks noGrp="1"/>
          </p:cNvSpPr>
          <p:nvPr>
            <p:ph type="ftr" sz="quarter" idx="11"/>
          </p:nvPr>
        </p:nvSpPr>
        <p:spPr/>
        <p:txBody>
          <a:bodyPr/>
          <a:lstStyle/>
          <a:p>
            <a:r>
              <a:rPr lang="en-US" smtClean="0"/>
              <a:t>©2015 EV3Lessons.com, Last edit 1/29/2015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3AC37E3E-D5DE-4E0D-9768-E353E0DFE6D4}" type="datetime1">
              <a:rPr lang="en-US" smtClean="0"/>
              <a:t>6/29/2015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1C23CDA-49E9-4BE5-87E4-2D25162683AF}" type="datetime1">
              <a:rPr lang="en-US" smtClean="0"/>
              <a:t>6/29/2015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9CC796D-9078-4EC0-A848-096387B80187}" type="datetime1">
              <a:rPr lang="en-US" smtClean="0"/>
              <a:t>6/29/2015</a:t>
            </a:fld>
            <a:endParaRPr lang="en-US"/>
          </a:p>
        </p:txBody>
      </p:sp>
      <p:sp>
        <p:nvSpPr>
          <p:cNvPr id="8" name="Footer Placeholder 7"/>
          <p:cNvSpPr>
            <a:spLocks noGrp="1"/>
          </p:cNvSpPr>
          <p:nvPr>
            <p:ph type="ftr" sz="quarter" idx="11"/>
          </p:nvPr>
        </p:nvSpPr>
        <p:spPr/>
        <p:txBody>
          <a:bodyPr/>
          <a:lstStyle/>
          <a:p>
            <a:r>
              <a:rPr lang="en-US" smtClean="0"/>
              <a:t>©2015 EV3Lessons.com, Last edit 1/29/2015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519AF9-69CB-4876-A8E4-7FC2B9A6C074}" type="datetime1">
              <a:rPr lang="en-US" smtClean="0"/>
              <a:t>6/29/2015</a:t>
            </a:fld>
            <a:endParaRPr lang="en-US"/>
          </a:p>
        </p:txBody>
      </p:sp>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CB521-C15A-4129-8210-DBCB16EE6BA4}" type="datetime1">
              <a:rPr lang="en-US" smtClean="0"/>
              <a:t>6/29/2015</a:t>
            </a:fld>
            <a:endParaRPr lang="en-US"/>
          </a:p>
        </p:txBody>
      </p:sp>
      <p:sp>
        <p:nvSpPr>
          <p:cNvPr id="3" name="Footer Placeholder 2"/>
          <p:cNvSpPr>
            <a:spLocks noGrp="1"/>
          </p:cNvSpPr>
          <p:nvPr>
            <p:ph type="ftr" sz="quarter" idx="11"/>
          </p:nvPr>
        </p:nvSpPr>
        <p:spPr/>
        <p:txBody>
          <a:bodyPr/>
          <a:lstStyle/>
          <a:p>
            <a:r>
              <a:rPr lang="en-US" smtClean="0"/>
              <a:t>©2015 EV3Lessons.com, Last edit 1/29/2015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C6C75633-D6E4-4FBB-A029-E1D2112C5A03}" type="datetime1">
              <a:rPr lang="en-US" smtClean="0"/>
              <a:t>6/29/2015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©2015 EV3Lessons.com, Last edit 1/29/2015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98" y="2974369"/>
            <a:ext cx="7810967" cy="1088237"/>
          </a:xfrm>
        </p:spPr>
        <p:txBody>
          <a:bodyPr>
            <a:normAutofit fontScale="90000"/>
          </a:bodyPr>
          <a:lstStyle/>
          <a:p>
            <a:r>
              <a:rPr lang="en-US" sz="6600" dirty="0" smtClean="0">
                <a:solidFill>
                  <a:srgbClr val="FF0000"/>
                </a:solidFill>
              </a:rPr>
              <a:t>Alternative Squaring on a Line</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ADVANCED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©2015 EV3Lessons.com, Last edit 1/29/2015</a:t>
            </a:r>
            <a:endParaRPr lang="en-US"/>
          </a:p>
        </p:txBody>
      </p:sp>
      <p:sp>
        <p:nvSpPr>
          <p:cNvPr id="11" name="Slide Number Placeholder 10"/>
          <p:cNvSpPr>
            <a:spLocks noGrp="1"/>
          </p:cNvSpPr>
          <p:nvPr>
            <p:ph type="sldNum" sz="quarter" idx="12"/>
          </p:nvPr>
        </p:nvSpPr>
        <p:spPr/>
        <p:txBody>
          <a:bodyPr/>
          <a:lstStyle/>
          <a:p>
            <a:fld id="{7F5CE407-6216-4202-80E4-A30DC2F709B2}" type="slidenum">
              <a:rPr lang="en-US" smtClean="0"/>
              <a:t>1</a:t>
            </a:fld>
            <a:endParaRPr lang="en-US"/>
          </a:p>
        </p:txBody>
      </p:sp>
      <p:sp>
        <p:nvSpPr>
          <p:cNvPr id="14" name="Subtitle 2"/>
          <p:cNvSpPr txBox="1">
            <a:spLocks/>
          </p:cNvSpPr>
          <p:nvPr/>
        </p:nvSpPr>
        <p:spPr>
          <a:xfrm>
            <a:off x="2044095" y="5114702"/>
            <a:ext cx="3043719" cy="1188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smtClean="0">
                <a:solidFill>
                  <a:schemeClr val="tx1"/>
                </a:solidFill>
              </a:rPr>
              <a:t>By The Gnome it </a:t>
            </a:r>
            <a:r>
              <a:rPr lang="en-US" sz="2800" dirty="0" err="1" smtClean="0">
                <a:solidFill>
                  <a:schemeClr val="tx1"/>
                </a:solidFill>
              </a:rPr>
              <a:t>Alls</a:t>
            </a:r>
            <a:endParaRPr lang="en-US" sz="2800" dirty="0" smtClean="0">
              <a:solidFill>
                <a:schemeClr val="tx1"/>
              </a:solidFill>
            </a:endParaRPr>
          </a:p>
        </p:txBody>
      </p:sp>
      <p:pic>
        <p:nvPicPr>
          <p:cNvPr id="15" name="Picture 14" descr="gnome_it_all_v4_large_whitebackground copy.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5298" y="4998159"/>
            <a:ext cx="1602846" cy="1602846"/>
          </a:xfrm>
          <a:prstGeom prst="rect">
            <a:avLst/>
          </a:prstGeom>
        </p:spPr>
      </p:pic>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67999" y="5344914"/>
            <a:ext cx="2940317" cy="109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Notes</a:t>
            </a:r>
            <a:endParaRPr lang="en-US" dirty="0"/>
          </a:p>
        </p:txBody>
      </p:sp>
      <p:sp>
        <p:nvSpPr>
          <p:cNvPr id="3" name="Content Placeholder 2"/>
          <p:cNvSpPr>
            <a:spLocks noGrp="1"/>
          </p:cNvSpPr>
          <p:nvPr>
            <p:ph idx="1"/>
          </p:nvPr>
        </p:nvSpPr>
        <p:spPr>
          <a:xfrm>
            <a:off x="284163" y="2133600"/>
            <a:ext cx="8574087" cy="3992563"/>
          </a:xfrm>
        </p:spPr>
        <p:txBody>
          <a:bodyPr>
            <a:normAutofit lnSpcReduction="10000"/>
          </a:bodyPr>
          <a:lstStyle/>
          <a:p>
            <a:r>
              <a:rPr lang="en-US" dirty="0"/>
              <a:t>This lesson is a little bit more complicated than others on ev3lessons.com</a:t>
            </a:r>
            <a:r>
              <a:rPr lang="en-US" dirty="0" smtClean="0"/>
              <a:t>. We will try to simplify over time and add additional companion lessons to help understand the code.</a:t>
            </a:r>
          </a:p>
          <a:p>
            <a:r>
              <a:rPr lang="en-US" dirty="0" smtClean="0"/>
              <a:t>We are releasing the code as is because we felt it was useful for teams to see alternative methods for aligning and an example of how a team took a lesson and improved the technique presented.</a:t>
            </a:r>
          </a:p>
          <a:p>
            <a:r>
              <a:rPr lang="en-US" dirty="0" smtClean="0"/>
              <a:t>RLI means Reflected Light Intensity (Color Sensor Light mode)</a:t>
            </a:r>
          </a:p>
          <a:p>
            <a:r>
              <a:rPr lang="en-US" dirty="0" smtClean="0"/>
              <a:t>You will need two light sensors fairly spaced apart</a:t>
            </a:r>
          </a:p>
        </p:txBody>
      </p:sp>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84747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Goal: Iterative Align Program</a:t>
            </a:r>
            <a:endParaRPr lang="en-US" dirty="0"/>
          </a:p>
        </p:txBody>
      </p:sp>
      <p:sp>
        <p:nvSpPr>
          <p:cNvPr id="3" name="Content Placeholder 2"/>
          <p:cNvSpPr>
            <a:spLocks noGrp="1"/>
          </p:cNvSpPr>
          <p:nvPr>
            <p:ph idx="1"/>
          </p:nvPr>
        </p:nvSpPr>
        <p:spPr>
          <a:xfrm>
            <a:off x="284163" y="2133600"/>
            <a:ext cx="8574087" cy="4412587"/>
          </a:xfrm>
        </p:spPr>
        <p:txBody>
          <a:bodyPr>
            <a:normAutofit fontScale="70000" lnSpcReduction="20000"/>
          </a:bodyPr>
          <a:lstStyle/>
          <a:p>
            <a:r>
              <a:rPr lang="en-US" dirty="0" smtClean="0"/>
              <a:t>Each </a:t>
            </a:r>
            <a:r>
              <a:rPr lang="en-US" dirty="0"/>
              <a:t>iteration is designed to be more precise than the last.  It does this by narrowing the range of reflected light intensity (RLI) it is looking for and decreasing the speed.  </a:t>
            </a:r>
            <a:endParaRPr lang="en-US" dirty="0" smtClean="0"/>
          </a:p>
          <a:p>
            <a:r>
              <a:rPr lang="en-US" dirty="0" smtClean="0"/>
              <a:t>For </a:t>
            </a:r>
            <a:r>
              <a:rPr lang="en-US" dirty="0"/>
              <a:t>example, the first time it looks for RLI 20 going forward and backs up .5 rotations.  It backs up .5 rotations in case the angle is too acute and it overshoots the line the first time.  The second time it looks for RLI 20 going forwards and greater than or equal to RLI 44 going backwards.  It repeats this loop five times, subtracting six from the RLI going backwards each time the loop runs.  It also decreases the speed after each loop.  </a:t>
            </a:r>
            <a:endParaRPr lang="en-US" dirty="0" smtClean="0"/>
          </a:p>
          <a:p>
            <a:r>
              <a:rPr lang="en-US" dirty="0" smtClean="0"/>
              <a:t>The </a:t>
            </a:r>
            <a:r>
              <a:rPr lang="en-US" dirty="0"/>
              <a:t>first time it divides by two, the second time it divides by three, and so on.  This all repeats until it is going a very small speed and goes forward looking for RLI 20 and comes backward for RLI 20.  It only runs the loop five times.  </a:t>
            </a:r>
            <a:endParaRPr lang="en-US" dirty="0" smtClean="0"/>
          </a:p>
          <a:p>
            <a:r>
              <a:rPr lang="en-US" b="1" dirty="0" smtClean="0"/>
              <a:t>Positives: </a:t>
            </a:r>
            <a:r>
              <a:rPr lang="en-US" dirty="0" smtClean="0"/>
              <a:t>This </a:t>
            </a:r>
            <a:r>
              <a:rPr lang="en-US" dirty="0"/>
              <a:t>program works for blue, black, and green lines.  This program works at a very acute angle to the line. </a:t>
            </a:r>
            <a:r>
              <a:rPr lang="en-US" dirty="0" smtClean="0"/>
              <a:t>It </a:t>
            </a:r>
            <a:r>
              <a:rPr lang="en-US" dirty="0"/>
              <a:t>always works and you can easily change the sensitivity of the RLI</a:t>
            </a:r>
            <a:r>
              <a:rPr lang="en-US" dirty="0" smtClean="0"/>
              <a:t>.</a:t>
            </a:r>
          </a:p>
          <a:p>
            <a:r>
              <a:rPr lang="en-US" b="1" dirty="0" smtClean="0"/>
              <a:t>Negatives: </a:t>
            </a:r>
            <a:r>
              <a:rPr lang="en-US" dirty="0"/>
              <a:t>A negative is that it is complicated to program and hard to understand. </a:t>
            </a:r>
            <a:endParaRPr lang="en-US" dirty="0" smtClean="0"/>
          </a:p>
        </p:txBody>
      </p:sp>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208810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Video of Robot Aligning</a:t>
            </a:r>
            <a:endParaRPr lang="en-US" dirty="0"/>
          </a:p>
        </p:txBody>
      </p:sp>
      <p:pic>
        <p:nvPicPr>
          <p:cNvPr id="4" name="square2line_reflect.mov">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4"/>
          <a:srcRect l="23882" t="12518" r="18865"/>
          <a:stretch/>
        </p:blipFill>
        <p:spPr>
          <a:xfrm>
            <a:off x="284163" y="1920344"/>
            <a:ext cx="5011965" cy="4308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551714" y="1944534"/>
            <a:ext cx="3096381" cy="1477328"/>
          </a:xfrm>
          <a:prstGeom prst="rect">
            <a:avLst/>
          </a:prstGeom>
          <a:noFill/>
        </p:spPr>
        <p:txBody>
          <a:bodyPr wrap="square" rtlCol="0">
            <a:spAutoFit/>
          </a:bodyPr>
          <a:lstStyle/>
          <a:p>
            <a:r>
              <a:rPr lang="en-US" dirty="0" smtClean="0"/>
              <a:t>This video shows the robot align to the black line.  Even when the robot comes in at a steep angle, it is still able to align well.</a:t>
            </a:r>
            <a:endParaRPr lang="en-US"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276743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88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Step 1: Create the Dark My Block</a:t>
            </a:r>
            <a:endParaRPr lang="en-US" dirty="0"/>
          </a:p>
        </p:txBody>
      </p:sp>
      <p:pic>
        <p:nvPicPr>
          <p:cNvPr id="3" name="Picture 2" descr="Screen Shot 2014-11-27 at 10.01.12 PM.png"/>
          <p:cNvPicPr>
            <a:picLocks noChangeAspect="1"/>
          </p:cNvPicPr>
          <p:nvPr/>
        </p:nvPicPr>
        <p:blipFill rotWithShape="1">
          <a:blip r:embed="rId2" cstate="email">
            <a:extLst>
              <a:ext uri="{28A0092B-C50C-407E-A947-70E740481C1C}">
                <a14:useLocalDpi xmlns:a14="http://schemas.microsoft.com/office/drawing/2010/main" val="0"/>
              </a:ext>
            </a:extLst>
          </a:blip>
          <a:srcRect l="1322" t="5577"/>
          <a:stretch/>
        </p:blipFill>
        <p:spPr>
          <a:xfrm>
            <a:off x="451092" y="1898955"/>
            <a:ext cx="8407158" cy="4474051"/>
          </a:xfrm>
          <a:prstGeom prst="rect">
            <a:avLst/>
          </a:prstGeom>
        </p:spPr>
      </p:pic>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3453184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Step 2: Create the Light My Block</a:t>
            </a:r>
            <a:endParaRPr lang="en-US" dirty="0"/>
          </a:p>
        </p:txBody>
      </p:sp>
      <p:sp>
        <p:nvSpPr>
          <p:cNvPr id="4" name="Footer Placeholder 3"/>
          <p:cNvSpPr>
            <a:spLocks noGrp="1"/>
          </p:cNvSpPr>
          <p:nvPr>
            <p:ph type="ftr" sz="quarter" idx="11"/>
          </p:nvPr>
        </p:nvSpPr>
        <p:spPr/>
        <p:txBody>
          <a:bodyPr/>
          <a:lstStyle/>
          <a:p>
            <a:r>
              <a:rPr lang="en-US" smtClean="0"/>
              <a:t>©2015 EV3Lessons.com, Last edit 1/29/2015</a:t>
            </a:r>
            <a:endParaRPr lang="en-US"/>
          </a:p>
        </p:txBody>
      </p:sp>
      <p:pic>
        <p:nvPicPr>
          <p:cNvPr id="5" name="Picture 4" descr="Screen Shot 2014-11-29 at 4.2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51" y="1784351"/>
            <a:ext cx="7614557" cy="4585629"/>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1597243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Step 3: Create Code (Page 1)</a:t>
            </a:r>
            <a:endParaRPr lang="en-US" dirty="0"/>
          </a:p>
        </p:txBody>
      </p:sp>
      <p:pic>
        <p:nvPicPr>
          <p:cNvPr id="4" name="Picture 3" descr="Screen Shot 2014-11-27 at 10.00.4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12977" y="1948179"/>
            <a:ext cx="6856613" cy="4413215"/>
          </a:xfrm>
          <a:prstGeom prst="rect">
            <a:avLst/>
          </a:prstGeom>
        </p:spPr>
      </p:pic>
      <p:sp>
        <p:nvSpPr>
          <p:cNvPr id="5" name="TextBox 4"/>
          <p:cNvSpPr txBox="1"/>
          <p:nvPr/>
        </p:nvSpPr>
        <p:spPr>
          <a:xfrm>
            <a:off x="7963202" y="5454952"/>
            <a:ext cx="1064381" cy="1015663"/>
          </a:xfrm>
          <a:prstGeom prst="rect">
            <a:avLst/>
          </a:prstGeom>
          <a:noFill/>
        </p:spPr>
        <p:txBody>
          <a:bodyPr wrap="square" rtlCol="0">
            <a:spAutoFit/>
          </a:bodyPr>
          <a:lstStyle/>
          <a:p>
            <a:r>
              <a:rPr lang="en-US" sz="1200" dirty="0" smtClean="0"/>
              <a:t>Continued on the next slide.  Split in half for space reasons</a:t>
            </a:r>
            <a:endParaRPr lang="en-US" sz="1200" dirty="0"/>
          </a:p>
        </p:txBody>
      </p:sp>
      <p:sp>
        <p:nvSpPr>
          <p:cNvPr id="6" name="Footer Placeholder 5"/>
          <p:cNvSpPr>
            <a:spLocks noGrp="1"/>
          </p:cNvSpPr>
          <p:nvPr>
            <p:ph type="ftr" sz="quarter" idx="11"/>
          </p:nvPr>
        </p:nvSpPr>
        <p:spPr/>
        <p:txBody>
          <a:bodyPr/>
          <a:lstStyle/>
          <a:p>
            <a:r>
              <a:rPr lang="en-US" smtClean="0"/>
              <a:t>©2015 EV3Lessons.com, Last edit 1/29/2015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767468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Step 3: Create Code (Page 2)</a:t>
            </a:r>
            <a:endParaRPr lang="en-US" dirty="0"/>
          </a:p>
        </p:txBody>
      </p:sp>
      <p:pic>
        <p:nvPicPr>
          <p:cNvPr id="3" name="Picture 2" descr="Screen Shot 2014-11-27 at 10.00.5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51125" y="1763512"/>
            <a:ext cx="5549638" cy="5094488"/>
          </a:xfrm>
          <a:prstGeom prst="rect">
            <a:avLst/>
          </a:prstGeom>
        </p:spPr>
      </p:pic>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2482087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r>
              <a:rPr lang="en-US" dirty="0"/>
              <a:t>This tutorial was created by Sanjay Seshan and Arvind Seshan from Droids Robotics.</a:t>
            </a:r>
          </a:p>
          <a:p>
            <a:r>
              <a:rPr lang="en-US" dirty="0"/>
              <a:t>The EV3 Code, video and explanations were provided by FLL Team, The Gnome it </a:t>
            </a:r>
            <a:r>
              <a:rPr lang="en-US" dirty="0" err="1"/>
              <a:t>Alls</a:t>
            </a:r>
            <a:r>
              <a:rPr lang="en-US" dirty="0"/>
              <a:t> from Wisconsin</a:t>
            </a:r>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©2015 EV3Lessons.com, Last edit 1/29/2015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480" y="4416052"/>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100439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2859</TotalTime>
  <Words>311</Words>
  <Application>Microsoft Office PowerPoint</Application>
  <PresentationFormat>On-screen Show (4:3)</PresentationFormat>
  <Paragraphs>45</Paragraphs>
  <Slides>9</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Helvetica Neue</vt:lpstr>
      <vt:lpstr>Wingdings</vt:lpstr>
      <vt:lpstr>Spectrum</vt:lpstr>
      <vt:lpstr>Alternative Squaring on a Line</vt:lpstr>
      <vt:lpstr>Notes</vt:lpstr>
      <vt:lpstr>Goal: Iterative Align Program</vt:lpstr>
      <vt:lpstr>Video of Robot Aligning</vt:lpstr>
      <vt:lpstr>Step 1: Create the Dark My Block</vt:lpstr>
      <vt:lpstr>Step 2: Create the Light My Block</vt:lpstr>
      <vt:lpstr>Step 3: Create Code (Page 1)</vt:lpstr>
      <vt:lpstr>Step 3: Create Code (Page 2)</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 Squaring on a Line</dc:title>
  <cp:lastModifiedBy>Sanjay Seshan</cp:lastModifiedBy>
  <cp:revision>3</cp:revision>
  <dcterms:created xsi:type="dcterms:W3CDTF">2014-10-28T21:59:38Z</dcterms:created>
  <dcterms:modified xsi:type="dcterms:W3CDTF">2015-06-30T03:38:30Z</dcterms:modified>
</cp:coreProperties>
</file>