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4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Sensor de </a:t>
            </a:r>
            <a:r>
              <a:rPr lang="en-US" sz="2800" dirty="0" err="1" smtClean="0">
                <a:solidFill>
                  <a:srgbClr val="FF0000"/>
                </a:solidFill>
              </a:rPr>
              <a:t>Colores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sensor de </a:t>
            </a:r>
            <a:r>
              <a:rPr lang="en-US" dirty="0" err="1" smtClean="0"/>
              <a:t>colores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“Coast” (“</a:t>
            </a:r>
            <a:r>
              <a:rPr lang="en-US" dirty="0" err="1" smtClean="0"/>
              <a:t>Parar</a:t>
            </a:r>
            <a:r>
              <a:rPr lang="en-US" dirty="0" smtClean="0"/>
              <a:t>”) y “Brake” (“</a:t>
            </a:r>
            <a:r>
              <a:rPr lang="en-US" dirty="0" err="1" smtClean="0"/>
              <a:t>Frenar</a:t>
            </a:r>
            <a:r>
              <a:rPr lang="en-US" dirty="0" smtClean="0"/>
              <a:t>”).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 sensor </a:t>
            </a:r>
            <a:r>
              <a:rPr lang="en-US" dirty="0" err="1" smtClean="0"/>
              <a:t>habilita</a:t>
            </a:r>
            <a:r>
              <a:rPr lang="en-US" dirty="0" smtClean="0"/>
              <a:t> a un </a:t>
            </a:r>
            <a:r>
              <a:rPr lang="en-US" dirty="0" err="1" smtClean="0"/>
              <a:t>programa</a:t>
            </a:r>
            <a:r>
              <a:rPr lang="en-US" dirty="0" smtClean="0"/>
              <a:t> EV3 a , </a:t>
            </a:r>
            <a:r>
              <a:rPr lang="en-US" dirty="0" err="1" smtClean="0"/>
              <a:t>detectar</a:t>
            </a:r>
            <a:r>
              <a:rPr lang="en-US" dirty="0" smtClean="0"/>
              <a:t>, </a:t>
            </a:r>
            <a:r>
              <a:rPr lang="en-US" dirty="0" err="1" smtClean="0"/>
              <a:t>medir</a:t>
            </a:r>
            <a:r>
              <a:rPr lang="en-US" dirty="0" smtClean="0"/>
              <a:t> y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sensores</a:t>
            </a:r>
            <a:r>
              <a:rPr lang="en-US" dirty="0" smtClean="0"/>
              <a:t> de EV3 </a:t>
            </a:r>
            <a:r>
              <a:rPr lang="en-US" dirty="0" err="1" smtClean="0"/>
              <a:t>incluyen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colores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oscuridad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Giro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rotación</a:t>
            </a:r>
            <a:r>
              <a:rPr lang="en-US" dirty="0" smtClean="0">
                <a:solidFill>
                  <a:srgbClr val="00B050"/>
                </a:solidFill>
              </a:rPr>
              <a:t> del robot </a:t>
            </a: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Ultrasonico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mide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distancia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objetos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frente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Táctil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contacto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presión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/>
              <a:t>Infrared – </a:t>
            </a:r>
            <a:r>
              <a:rPr lang="en-US" dirty="0" err="1" smtClean="0"/>
              <a:t>detecta</a:t>
            </a:r>
            <a:r>
              <a:rPr lang="en-US" dirty="0" smtClean="0"/>
              <a:t> luz </a:t>
            </a:r>
            <a:r>
              <a:rPr lang="en-US" dirty="0" err="1" smtClean="0"/>
              <a:t>infraroja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0555" y="1630255"/>
            <a:ext cx="26418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Nuestras</a:t>
            </a:r>
            <a:r>
              <a:rPr lang="en-US" i="1" dirty="0" smtClean="0"/>
              <a:t> </a:t>
            </a:r>
            <a:r>
              <a:rPr lang="en-US" i="1" dirty="0" err="1" smtClean="0"/>
              <a:t>lecciones</a:t>
            </a:r>
            <a:r>
              <a:rPr lang="en-US" i="1" dirty="0" smtClean="0"/>
              <a:t> </a:t>
            </a:r>
            <a:r>
              <a:rPr lang="en-US" i="1" dirty="0" err="1" smtClean="0"/>
              <a:t>investigarán</a:t>
            </a:r>
            <a:r>
              <a:rPr lang="en-US" i="1" dirty="0" smtClean="0"/>
              <a:t> los 4 </a:t>
            </a:r>
            <a:r>
              <a:rPr lang="en-US" i="1" dirty="0" err="1" smtClean="0"/>
              <a:t>sensores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sensor de color?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Que</a:t>
            </a:r>
            <a:r>
              <a:rPr lang="en-US" b="0" dirty="0" smtClean="0"/>
              <a:t> son? 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detectan</a:t>
            </a:r>
            <a:r>
              <a:rPr lang="en-US" b="0" dirty="0" smtClean="0"/>
              <a:t> la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ellos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Tres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 smtClean="0"/>
              <a:t> de </a:t>
            </a:r>
            <a:r>
              <a:rPr lang="en-US" b="0" dirty="0" err="1" smtClean="0"/>
              <a:t>operacion</a:t>
            </a:r>
            <a:r>
              <a:rPr lang="en-US" b="0" dirty="0" smtClean="0"/>
              <a:t>: Color,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reflejada</a:t>
            </a:r>
            <a:r>
              <a:rPr lang="en-US" b="0" dirty="0" smtClean="0"/>
              <a:t> e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ambiental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Color: </a:t>
            </a:r>
            <a:r>
              <a:rPr lang="en-US" b="0" dirty="0" err="1" smtClean="0"/>
              <a:t>Reconoce</a:t>
            </a:r>
            <a:r>
              <a:rPr lang="en-US" b="0" dirty="0" smtClean="0"/>
              <a:t> 7 </a:t>
            </a:r>
            <a:r>
              <a:rPr lang="en-US" b="0" dirty="0" err="1" smtClean="0"/>
              <a:t>colores</a:t>
            </a:r>
            <a:r>
              <a:rPr lang="en-US" b="0" dirty="0" smtClean="0"/>
              <a:t> (</a:t>
            </a:r>
            <a:r>
              <a:rPr lang="es-ES" dirty="0"/>
              <a:t>negro, azul, verde, amarillo, rojo, blanco y </a:t>
            </a:r>
            <a:r>
              <a:rPr lang="es-ES" dirty="0" smtClean="0"/>
              <a:t>marrón), </a:t>
            </a:r>
            <a:r>
              <a:rPr lang="es-ES" dirty="0"/>
              <a:t>además de Sin </a:t>
            </a:r>
            <a:r>
              <a:rPr lang="es-ES" dirty="0" smtClean="0"/>
              <a:t>color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reflejada</a:t>
            </a:r>
            <a:r>
              <a:rPr lang="en-US" b="1" dirty="0" smtClean="0"/>
              <a:t>: </a:t>
            </a:r>
            <a:r>
              <a:rPr lang="es-ES" dirty="0"/>
              <a:t>mide la intensidad de la luz que se refleja desde una lámpara emisora de luz color </a:t>
            </a:r>
            <a:r>
              <a:rPr lang="es-ES" dirty="0" smtClean="0"/>
              <a:t>rojo</a:t>
            </a:r>
            <a:r>
              <a:rPr lang="en-US" b="0" dirty="0" smtClean="0"/>
              <a:t> (0=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ambiental</a:t>
            </a:r>
            <a:r>
              <a:rPr lang="en-US" b="1" dirty="0" smtClean="0"/>
              <a:t>: </a:t>
            </a:r>
            <a:r>
              <a:rPr lang="es-ES" dirty="0"/>
              <a:t>mide la intensidad de la luz que ingresa en la ventana desde su entorno, como la luz del sol o el haz de una linterna</a:t>
            </a:r>
            <a:r>
              <a:rPr lang="en-US" b="0" dirty="0" smtClean="0"/>
              <a:t>. </a:t>
            </a:r>
            <a:r>
              <a:rPr lang="en-US" b="0" dirty="0"/>
              <a:t>(</a:t>
            </a:r>
            <a:r>
              <a:rPr lang="en-US" b="0" dirty="0" smtClean="0"/>
              <a:t>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USOS:</a:t>
            </a:r>
          </a:p>
          <a:p>
            <a:pPr marL="800100" lvl="1" indent="-342900"/>
            <a:r>
              <a:rPr lang="en-US" dirty="0" err="1" smtClean="0"/>
              <a:t>Moverse</a:t>
            </a:r>
            <a:r>
              <a:rPr lang="en-US" dirty="0" smtClean="0"/>
              <a:t> hasta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/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Usaremos</a:t>
            </a:r>
            <a:r>
              <a:rPr lang="en-US" sz="2400" dirty="0" smtClean="0">
                <a:solidFill>
                  <a:srgbClr val="FF0000"/>
                </a:solidFill>
              </a:rPr>
              <a:t> MODO COLOR </a:t>
            </a:r>
            <a:r>
              <a:rPr lang="en-US" sz="2400" dirty="0" err="1" smtClean="0">
                <a:solidFill>
                  <a:srgbClr val="FF0000"/>
                </a:solidFill>
              </a:rPr>
              <a:t>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esta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lección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</a:t>
            </a:r>
            <a:r>
              <a:rPr lang="en-US" dirty="0" err="1" smtClean="0"/>
              <a:t>sobre</a:t>
            </a:r>
            <a:r>
              <a:rPr lang="en-US" dirty="0" smtClean="0"/>
              <a:t> el 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accion</a:t>
            </a:r>
            <a:r>
              <a:rPr lang="en-US" dirty="0" smtClean="0"/>
              <a:t> de </a:t>
            </a:r>
            <a:r>
              <a:rPr lang="en-US" dirty="0" err="1" smtClean="0"/>
              <a:t>direccion</a:t>
            </a:r>
            <a:r>
              <a:rPr lang="en-US" dirty="0" smtClean="0"/>
              <a:t>: </a:t>
            </a:r>
            <a:r>
              <a:rPr lang="en-US" dirty="0" err="1" smtClean="0"/>
              <a:t>Parar</a:t>
            </a:r>
            <a:r>
              <a:rPr lang="en-US" dirty="0" smtClean="0"/>
              <a:t> (coast) o </a:t>
            </a:r>
            <a:r>
              <a:rPr lang="en-US" dirty="0" err="1" smtClean="0"/>
              <a:t>frenar</a:t>
            </a:r>
            <a:r>
              <a:rPr lang="en-US" dirty="0" smtClean="0"/>
              <a:t> (Brake)?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Algo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 de </a:t>
            </a:r>
            <a:r>
              <a:rPr lang="en-US" b="0" dirty="0" err="1" smtClean="0"/>
              <a:t>dirección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Notarás</a:t>
            </a:r>
            <a:r>
              <a:rPr lang="en-US" b="0" dirty="0" smtClean="0"/>
              <a:t> la </a:t>
            </a:r>
            <a:r>
              <a:rPr lang="en-US" b="0" dirty="0" err="1" smtClean="0"/>
              <a:t>opción</a:t>
            </a:r>
            <a:r>
              <a:rPr lang="en-US" b="0" dirty="0" smtClean="0"/>
              <a:t> de </a:t>
            </a:r>
            <a:r>
              <a:rPr lang="en-US" b="0" dirty="0" err="1" smtClean="0"/>
              <a:t>parar</a:t>
            </a:r>
            <a:r>
              <a:rPr lang="en-US" b="0" dirty="0" smtClean="0"/>
              <a:t> (“Coast”) o </a:t>
            </a:r>
            <a:r>
              <a:rPr lang="en-US" b="0" dirty="0" err="1" smtClean="0"/>
              <a:t>frenar</a:t>
            </a:r>
            <a:r>
              <a:rPr lang="en-US" b="0" dirty="0" smtClean="0"/>
              <a:t> (“Brake”).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 err="1" smtClean="0"/>
              <a:t>dejará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continuen</a:t>
            </a:r>
            <a:r>
              <a:rPr lang="en-US" b="0" dirty="0" smtClean="0"/>
              <a:t> </a:t>
            </a:r>
            <a:r>
              <a:rPr lang="en-US" b="0" dirty="0" err="1" smtClean="0"/>
              <a:t>moviéndose</a:t>
            </a:r>
            <a:r>
              <a:rPr lang="en-US" b="0" dirty="0" smtClean="0"/>
              <a:t> </a:t>
            </a:r>
            <a:r>
              <a:rPr lang="en-US" b="0" dirty="0" err="1" smtClean="0"/>
              <a:t>después</a:t>
            </a:r>
            <a:r>
              <a:rPr lang="en-US" b="0" dirty="0" smtClean="0"/>
              <a:t> de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parados</a:t>
            </a:r>
            <a:r>
              <a:rPr lang="en-US" b="0" dirty="0" smtClean="0"/>
              <a:t>. Brake </a:t>
            </a:r>
            <a:r>
              <a:rPr lang="en-US" b="0" dirty="0" err="1" smtClean="0"/>
              <a:t>parará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Cual</a:t>
            </a:r>
            <a:r>
              <a:rPr lang="en-US" b="0" dirty="0" smtClean="0"/>
              <a:t> </a:t>
            </a:r>
            <a:r>
              <a:rPr lang="en-US" b="0" dirty="0" err="1" smtClean="0"/>
              <a:t>opcién</a:t>
            </a:r>
            <a:r>
              <a:rPr lang="en-US" b="0" dirty="0" smtClean="0"/>
              <a:t> </a:t>
            </a:r>
            <a:r>
              <a:rPr lang="en-US" b="0" dirty="0" err="1" smtClean="0"/>
              <a:t>usarias</a:t>
            </a:r>
            <a:r>
              <a:rPr lang="en-US" b="0" dirty="0" smtClean="0"/>
              <a:t> para </a:t>
            </a:r>
            <a:r>
              <a:rPr lang="en-US" b="0" dirty="0" err="1" smtClean="0"/>
              <a:t>detenerte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 de color?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SENSOR de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se </a:t>
            </a:r>
            <a:r>
              <a:rPr lang="en-US" dirty="0" err="1" smtClean="0"/>
              <a:t>mueva</a:t>
            </a:r>
            <a:r>
              <a:rPr lang="en-US" dirty="0" smtClean="0"/>
              <a:t> hasta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el sensor de color?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Usa</a:t>
            </a:r>
            <a:r>
              <a:rPr lang="en-US" dirty="0" smtClean="0"/>
              <a:t> ESPERAR </a:t>
            </a:r>
            <a:r>
              <a:rPr lang="en-US" dirty="0" err="1" smtClean="0"/>
              <a:t>por</a:t>
            </a:r>
            <a:r>
              <a:rPr lang="en-US" dirty="0" smtClean="0"/>
              <a:t> color</a:t>
            </a:r>
            <a:endParaRPr lang="en-US" dirty="0"/>
          </a:p>
          <a:p>
            <a:r>
              <a:rPr lang="en-US" dirty="0" smtClean="0"/>
              <a:t>2: </a:t>
            </a:r>
            <a:r>
              <a:rPr lang="en-US" dirty="0" err="1" smtClean="0"/>
              <a:t>Usa</a:t>
            </a:r>
            <a:r>
              <a:rPr lang="en-US" dirty="0" smtClean="0"/>
              <a:t> el </a:t>
            </a:r>
            <a:r>
              <a:rPr lang="en-US" dirty="0"/>
              <a:t>sensor </a:t>
            </a:r>
            <a:r>
              <a:rPr lang="en-US" dirty="0" err="1" smtClean="0"/>
              <a:t>en</a:t>
            </a:r>
            <a:r>
              <a:rPr lang="en-US" dirty="0" smtClean="0"/>
              <a:t> MODO COLOR</a:t>
            </a:r>
            <a:endParaRPr lang="en-US" dirty="0"/>
          </a:p>
          <a:p>
            <a:r>
              <a:rPr lang="en-US" dirty="0" smtClean="0"/>
              <a:t>Step 3: Coast o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err="1" smtClean="0">
                <a:solidFill>
                  <a:srgbClr val="FF0000"/>
                </a:solidFill>
              </a:rPr>
              <a:t>Consejo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Usa</a:t>
            </a:r>
            <a:r>
              <a:rPr lang="en-US" b="0" dirty="0" smtClean="0">
                <a:solidFill>
                  <a:srgbClr val="FF0000"/>
                </a:solidFill>
              </a:rPr>
              <a:t> “Move Steering” (</a:t>
            </a:r>
            <a:r>
              <a:rPr lang="en-US" b="0" dirty="0" err="1" smtClean="0">
                <a:solidFill>
                  <a:srgbClr val="FF0000"/>
                </a:solidFill>
              </a:rPr>
              <a:t>piensa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sobre</a:t>
            </a:r>
            <a:r>
              <a:rPr lang="en-US" b="0" dirty="0" smtClean="0">
                <a:solidFill>
                  <a:srgbClr val="FF0000"/>
                </a:solidFill>
              </a:rPr>
              <a:t> un motor </a:t>
            </a:r>
            <a:r>
              <a:rPr lang="en-US" b="0" dirty="0" err="1" smtClean="0">
                <a:solidFill>
                  <a:srgbClr val="FF0000"/>
                </a:solidFill>
              </a:rPr>
              <a:t>encendido</a:t>
            </a:r>
            <a:r>
              <a:rPr lang="en-US" b="0" dirty="0" smtClean="0">
                <a:solidFill>
                  <a:srgbClr val="FF0000"/>
                </a:solidFill>
              </a:rPr>
              <a:t> y </a:t>
            </a:r>
            <a:r>
              <a:rPr lang="en-US" b="0" dirty="0" err="1" smtClean="0">
                <a:solidFill>
                  <a:srgbClr val="FF0000"/>
                </a:solidFill>
              </a:rPr>
              <a:t>apagado</a:t>
            </a:r>
            <a:r>
              <a:rPr lang="en-US" b="0" dirty="0" smtClean="0">
                <a:solidFill>
                  <a:srgbClr val="FF0000"/>
                </a:solidFill>
              </a:rPr>
              <a:t>) and </a:t>
            </a:r>
            <a:r>
              <a:rPr lang="en-US" b="0" dirty="0" err="1" smtClean="0">
                <a:solidFill>
                  <a:srgbClr val="FF0000"/>
                </a:solidFill>
              </a:rPr>
              <a:t>Espera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por</a:t>
            </a:r>
            <a:r>
              <a:rPr lang="en-US" b="0" dirty="0" smtClean="0">
                <a:solidFill>
                  <a:srgbClr val="FF0000"/>
                </a:solidFill>
              </a:rPr>
              <a:t> “Color”</a:t>
            </a:r>
            <a:endParaRPr lang="en-US" b="0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de </a:t>
            </a:r>
            <a:r>
              <a:rPr lang="en-US" dirty="0" err="1" smtClean="0"/>
              <a:t>Desafio</a:t>
            </a:r>
            <a:r>
              <a:rPr lang="en-US" dirty="0" smtClean="0"/>
              <a:t> sensor de color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COMIENZO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</a:p>
          <a:p>
            <a:r>
              <a:rPr lang="en-US" dirty="0" smtClean="0"/>
              <a:t>“OFF” con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  <a:endParaRPr lang="en-US" dirty="0"/>
          </a:p>
          <a:p>
            <a:r>
              <a:rPr lang="en-US" dirty="0" smtClean="0"/>
              <a:t>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Espera</a:t>
            </a:r>
            <a:r>
              <a:rPr lang="en-US" dirty="0" smtClean="0"/>
              <a:t> hasta Color Verde (#3)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procurar</a:t>
            </a:r>
            <a:r>
              <a:rPr lang="en-US" dirty="0" smtClean="0"/>
              <a:t> mas de un solo color con el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entre </a:t>
            </a:r>
            <a:r>
              <a:rPr lang="en-US" dirty="0" err="1" smtClean="0"/>
              <a:t>Parar</a:t>
            </a:r>
            <a:r>
              <a:rPr lang="en-US" dirty="0" smtClean="0"/>
              <a:t> (“COAST”) y </a:t>
            </a:r>
            <a:r>
              <a:rPr lang="en-US" dirty="0" err="1" smtClean="0"/>
              <a:t>Frenar</a:t>
            </a:r>
            <a:r>
              <a:rPr lang="en-US" dirty="0" smtClean="0"/>
              <a:t> (“BRAKE”)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acción</a:t>
            </a:r>
            <a:r>
              <a:rPr lang="en-US" dirty="0" smtClean="0"/>
              <a:t> de </a:t>
            </a:r>
            <a:r>
              <a:rPr lang="en-US" dirty="0" err="1" smtClean="0"/>
              <a:t>dirección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Sí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“Coast” </a:t>
            </a:r>
            <a:r>
              <a:rPr lang="en-US" dirty="0" err="1" smtClean="0">
                <a:solidFill>
                  <a:srgbClr val="FF0000"/>
                </a:solidFill>
              </a:rPr>
              <a:t>dejará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los </a:t>
            </a:r>
            <a:r>
              <a:rPr lang="en-US" dirty="0" err="1" smtClean="0">
                <a:solidFill>
                  <a:srgbClr val="FF0000"/>
                </a:solidFill>
              </a:rPr>
              <a:t>motores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continuen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rotando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luego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detenidos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pero</a:t>
            </a:r>
            <a:r>
              <a:rPr lang="en-US" dirty="0" smtClean="0">
                <a:solidFill>
                  <a:srgbClr val="FF0000"/>
                </a:solidFill>
              </a:rPr>
              <a:t> “Break” los </a:t>
            </a:r>
            <a:r>
              <a:rPr lang="en-US" dirty="0" err="1" smtClean="0">
                <a:solidFill>
                  <a:srgbClr val="FF0000"/>
                </a:solidFill>
              </a:rPr>
              <a:t>detendrá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inmediatamente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6257</TotalTime>
  <Words>603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Essential</vt:lpstr>
      <vt:lpstr>LECCION DE PROGRAMACION EV3 PARA PRInCIPIANTES</vt:lpstr>
      <vt:lpstr>OBJETIVOS DE ESTA LECCION</vt:lpstr>
      <vt:lpstr>Que es un sensor?</vt:lpstr>
      <vt:lpstr>Que es el sensor de color? </vt:lpstr>
      <vt:lpstr>Mas sobre el  bloque de accion de direccion: Parar (coast) o frenar (Brake)?</vt:lpstr>
      <vt:lpstr>Desafio de SENSOR de color</vt:lpstr>
      <vt:lpstr>Solucion de Desafio sensor de color</vt:lpstr>
      <vt:lpstr>Guia de DISCUSIONes</vt:lpstr>
      <vt:lpstr>reconocimientoS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Sanjay Seshan</dc:creator>
  <cp:lastModifiedBy>Sanjay Seshan</cp:lastModifiedBy>
  <cp:revision>9</cp:revision>
  <dcterms:created xsi:type="dcterms:W3CDTF">2014-08-07T02:19:13Z</dcterms:created>
  <dcterms:modified xsi:type="dcterms:W3CDTF">2015-04-27T14:05:16Z</dcterms:modified>
</cp:coreProperties>
</file>