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08" r:id="rId2"/>
    <p:sldId id="412" r:id="rId3"/>
    <p:sldId id="410" r:id="rId4"/>
    <p:sldId id="403" r:id="rId5"/>
    <p:sldId id="411" r:id="rId6"/>
    <p:sldId id="41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8" autoAdjust="0"/>
    <p:restoredTop sz="99563" autoAdjust="0"/>
  </p:normalViewPr>
  <p:slideViewPr>
    <p:cSldViewPr snapToGrid="0" snapToObjects="1">
      <p:cViewPr>
        <p:scale>
          <a:sx n="105" d="100"/>
          <a:sy n="105" d="100"/>
        </p:scale>
        <p:origin x="-8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LECCION DE PROGRAMACION</a:t>
            </a:r>
            <a:br>
              <a:rPr lang="en-US" sz="3200" dirty="0"/>
            </a:br>
            <a:r>
              <a:rPr lang="en-US" sz="3200" dirty="0"/>
              <a:t>EV3 PARA </a:t>
            </a:r>
            <a:r>
              <a:rPr lang="en-US" sz="3200" dirty="0" err="1"/>
              <a:t>PRInCIPIANTES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Desafios</a:t>
            </a:r>
            <a:r>
              <a:rPr lang="en-US" sz="2800" dirty="0" smtClean="0">
                <a:solidFill>
                  <a:srgbClr val="FF0000"/>
                </a:solidFill>
              </a:rPr>
              <a:t> Finales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INSTRUCCIONES PARA EL PROFESOR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342"/>
            <a:ext cx="4122736" cy="5361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Puedes</a:t>
            </a:r>
            <a:r>
              <a:rPr lang="en-US" b="0" dirty="0" smtClean="0"/>
              <a:t> </a:t>
            </a:r>
            <a:r>
              <a:rPr lang="en-US" b="0" dirty="0" err="1" smtClean="0"/>
              <a:t>crear</a:t>
            </a:r>
            <a:r>
              <a:rPr lang="en-US" b="0" dirty="0" smtClean="0"/>
              <a:t> </a:t>
            </a:r>
            <a:r>
              <a:rPr lang="en-US" b="0" dirty="0" err="1" smtClean="0"/>
              <a:t>tu</a:t>
            </a:r>
            <a:r>
              <a:rPr lang="en-US" b="0" dirty="0" smtClean="0"/>
              <a:t> </a:t>
            </a:r>
            <a:r>
              <a:rPr lang="en-US" b="0" dirty="0" err="1" smtClean="0"/>
              <a:t>propio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con </a:t>
            </a:r>
            <a:r>
              <a:rPr lang="en-US" b="0" dirty="0" err="1" smtClean="0"/>
              <a:t>cinta</a:t>
            </a:r>
            <a:r>
              <a:rPr lang="en-US" b="0" dirty="0" smtClean="0"/>
              <a:t> </a:t>
            </a:r>
            <a:r>
              <a:rPr lang="en-US" b="0" dirty="0" err="1" smtClean="0"/>
              <a:t>electrica</a:t>
            </a:r>
            <a:r>
              <a:rPr lang="en-US" b="0" dirty="0" smtClean="0"/>
              <a:t> de </a:t>
            </a:r>
            <a:r>
              <a:rPr lang="en-US" b="0" dirty="0" err="1" smtClean="0"/>
              <a:t>colores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un </a:t>
            </a:r>
            <a:r>
              <a:rPr lang="en-US" b="0" dirty="0" err="1" smtClean="0"/>
              <a:t>pizarron</a:t>
            </a:r>
            <a:r>
              <a:rPr lang="en-US" b="0" dirty="0" smtClean="0"/>
              <a:t> </a:t>
            </a:r>
            <a:r>
              <a:rPr lang="en-US" b="0" dirty="0" err="1" smtClean="0"/>
              <a:t>blanco</a:t>
            </a:r>
            <a:r>
              <a:rPr lang="en-US" b="0" dirty="0" smtClean="0"/>
              <a:t>, </a:t>
            </a:r>
            <a:r>
              <a:rPr lang="en-US" b="0" dirty="0" err="1" smtClean="0"/>
              <a:t>una</a:t>
            </a:r>
            <a:r>
              <a:rPr lang="en-US" b="0" dirty="0" smtClean="0"/>
              <a:t> base </a:t>
            </a:r>
            <a:r>
              <a:rPr lang="en-US" b="0" dirty="0" err="1" smtClean="0"/>
              <a:t>blanca</a:t>
            </a:r>
            <a:r>
              <a:rPr lang="en-US" b="0" dirty="0" smtClean="0"/>
              <a:t>, o un </a:t>
            </a:r>
            <a:r>
              <a:rPr lang="en-US" b="0" dirty="0" err="1" smtClean="0"/>
              <a:t>piso</a:t>
            </a:r>
            <a:r>
              <a:rPr lang="en-US" b="0" dirty="0" smtClean="0"/>
              <a:t> </a:t>
            </a:r>
            <a:r>
              <a:rPr lang="en-US" b="0" dirty="0" err="1" smtClean="0"/>
              <a:t>duro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Los </a:t>
            </a:r>
            <a:r>
              <a:rPr lang="en-US" b="0" dirty="0" err="1" smtClean="0"/>
              <a:t>colores</a:t>
            </a:r>
            <a:r>
              <a:rPr lang="en-US" b="0" dirty="0" smtClean="0"/>
              <a:t> de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cintas</a:t>
            </a:r>
            <a:r>
              <a:rPr lang="en-US" b="0" dirty="0" smtClean="0"/>
              <a:t> electrical no son </a:t>
            </a:r>
            <a:r>
              <a:rPr lang="en-US" b="0" dirty="0" err="1" smtClean="0"/>
              <a:t>iguales</a:t>
            </a:r>
            <a:r>
              <a:rPr lang="en-US" b="0" dirty="0" smtClean="0"/>
              <a:t> a los </a:t>
            </a:r>
            <a:r>
              <a:rPr lang="en-US" b="0" dirty="0" err="1" smtClean="0"/>
              <a:t>colores</a:t>
            </a:r>
            <a:r>
              <a:rPr lang="en-US" b="0" dirty="0" smtClean="0"/>
              <a:t> </a:t>
            </a:r>
            <a:r>
              <a:rPr lang="en-US" b="0" dirty="0" err="1" smtClean="0"/>
              <a:t>usados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LEGO.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posible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tus</a:t>
            </a:r>
            <a:r>
              <a:rPr lang="en-US" b="0" dirty="0" smtClean="0"/>
              <a:t> </a:t>
            </a:r>
            <a:r>
              <a:rPr lang="en-US" b="0" dirty="0" err="1" smtClean="0"/>
              <a:t>sensores</a:t>
            </a:r>
            <a:r>
              <a:rPr lang="en-US" b="0" dirty="0" smtClean="0"/>
              <a:t> se </a:t>
            </a:r>
            <a:r>
              <a:rPr lang="en-US" b="0" dirty="0" err="1" smtClean="0"/>
              <a:t>comporten</a:t>
            </a:r>
            <a:r>
              <a:rPr lang="en-US" b="0" dirty="0" smtClean="0"/>
              <a:t> de </a:t>
            </a:r>
            <a:r>
              <a:rPr lang="en-US" b="0" dirty="0" err="1" smtClean="0"/>
              <a:t>diferente</a:t>
            </a:r>
            <a:r>
              <a:rPr lang="en-US" b="0" dirty="0" smtClean="0"/>
              <a:t> </a:t>
            </a:r>
            <a:r>
              <a:rPr lang="en-US" b="0" dirty="0" err="1" smtClean="0"/>
              <a:t>manera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Tambien</a:t>
            </a:r>
            <a:r>
              <a:rPr lang="en-US" b="0" dirty="0" smtClean="0"/>
              <a:t> </a:t>
            </a:r>
            <a:r>
              <a:rPr lang="en-US" b="0" dirty="0" err="1" smtClean="0"/>
              <a:t>puedes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carpetas</a:t>
            </a:r>
            <a:r>
              <a:rPr lang="en-US" b="0" dirty="0" smtClean="0"/>
              <a:t> de </a:t>
            </a:r>
            <a:r>
              <a:rPr lang="en-US" b="0" dirty="0" err="1" smtClean="0"/>
              <a:t>competencias</a:t>
            </a:r>
            <a:r>
              <a:rPr lang="en-US" b="0" dirty="0" smtClean="0"/>
              <a:t> </a:t>
            </a:r>
            <a:r>
              <a:rPr lang="en-US" b="0" dirty="0" err="1" smtClean="0"/>
              <a:t>anteriores</a:t>
            </a:r>
            <a:r>
              <a:rPr lang="en-US" b="0" dirty="0" smtClean="0"/>
              <a:t>. Las </a:t>
            </a:r>
            <a:r>
              <a:rPr lang="en-US" b="0" dirty="0" err="1" smtClean="0"/>
              <a:t>podras</a:t>
            </a:r>
            <a:r>
              <a:rPr lang="en-US" b="0" dirty="0" smtClean="0"/>
              <a:t> </a:t>
            </a:r>
            <a:r>
              <a:rPr lang="en-US" b="0" dirty="0" err="1" smtClean="0"/>
              <a:t>obtener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eBay, o de </a:t>
            </a:r>
            <a:r>
              <a:rPr lang="en-US" b="0" dirty="0" err="1" smtClean="0"/>
              <a:t>otros</a:t>
            </a:r>
            <a:r>
              <a:rPr lang="en-US" b="0" dirty="0" smtClean="0"/>
              <a:t> </a:t>
            </a:r>
            <a:r>
              <a:rPr lang="en-US" b="0" dirty="0" err="1" smtClean="0"/>
              <a:t>equipos</a:t>
            </a:r>
            <a:r>
              <a:rPr lang="en-US" b="0" dirty="0" smtClean="0"/>
              <a:t>.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Las </a:t>
            </a:r>
            <a:r>
              <a:rPr lang="en-US" b="0" dirty="0" err="1" smtClean="0"/>
              <a:t>proximas</a:t>
            </a:r>
            <a:r>
              <a:rPr lang="en-US" b="0" dirty="0" smtClean="0"/>
              <a:t> </a:t>
            </a:r>
            <a:r>
              <a:rPr lang="en-US" b="0" dirty="0" err="1" smtClean="0"/>
              <a:t>diapositiva</a:t>
            </a:r>
            <a:r>
              <a:rPr lang="en-US" b="0" dirty="0" err="1" smtClean="0"/>
              <a:t>s</a:t>
            </a:r>
            <a:r>
              <a:rPr lang="en-US" b="0" dirty="0" smtClean="0"/>
              <a:t> </a:t>
            </a:r>
            <a:r>
              <a:rPr lang="en-US" b="0" dirty="0" err="1" smtClean="0"/>
              <a:t>muestran</a:t>
            </a:r>
            <a:r>
              <a:rPr lang="en-US" b="0" dirty="0" smtClean="0"/>
              <a:t> </a:t>
            </a:r>
            <a:r>
              <a:rPr lang="en-US" b="0" dirty="0" err="1" smtClean="0"/>
              <a:t>ejemplos</a:t>
            </a:r>
            <a:r>
              <a:rPr lang="en-US" b="0" dirty="0" smtClean="0"/>
              <a:t> de </a:t>
            </a:r>
            <a:r>
              <a:rPr lang="en-US" b="0" dirty="0" err="1" smtClean="0"/>
              <a:t>desafios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usan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lecciones</a:t>
            </a:r>
            <a:r>
              <a:rPr lang="en-US" b="0" dirty="0" smtClean="0"/>
              <a:t> para </a:t>
            </a:r>
            <a:r>
              <a:rPr lang="en-US" b="0" dirty="0" err="1" smtClean="0"/>
              <a:t>principiantes</a:t>
            </a:r>
            <a:r>
              <a:rPr lang="en-US" b="0" dirty="0" smtClean="0"/>
              <a:t>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laberinto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MOVImiento</a:t>
            </a:r>
            <a:r>
              <a:rPr lang="en-US" dirty="0" smtClean="0"/>
              <a:t> recto y </a:t>
            </a:r>
            <a:r>
              <a:rPr lang="en-US" dirty="0" err="1" smtClean="0"/>
              <a:t>giros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21293" y="5058254"/>
            <a:ext cx="141583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</a:t>
            </a:r>
            <a:r>
              <a:rPr lang="en-US" dirty="0" smtClean="0"/>
              <a:t>SALIDA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LLEGADA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Sale de la base.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 al </a:t>
            </a:r>
            <a:r>
              <a:rPr lang="en-US" dirty="0" err="1" smtClean="0"/>
              <a:t>pasillo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 y continua hasta la LLEGADA.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321293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1828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laberinto</a:t>
            </a:r>
            <a:r>
              <a:rPr lang="en-US" dirty="0" smtClean="0"/>
              <a:t> </a:t>
            </a:r>
            <a:r>
              <a:rPr lang="en-US" dirty="0" smtClean="0"/>
              <a:t>2: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SENSORes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Pared </a:t>
            </a:r>
            <a:r>
              <a:rPr lang="en-US" dirty="0" err="1" smtClean="0"/>
              <a:t>Solida</a:t>
            </a:r>
            <a:r>
              <a:rPr lang="en-US" dirty="0" smtClean="0"/>
              <a:t> Norte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</a:t>
            </a:r>
            <a:r>
              <a:rPr lang="en-US" dirty="0" smtClean="0"/>
              <a:t>SALIDA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LLEGADA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</a:t>
            </a:r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aca</a:t>
            </a:r>
            <a:r>
              <a:rPr lang="en-US" dirty="0" smtClean="0"/>
              <a:t>.</a:t>
            </a:r>
            <a:endParaRPr lang="en-US" dirty="0" smtClean="0"/>
          </a:p>
          <a:p>
            <a:pPr algn="ctr"/>
            <a:r>
              <a:rPr lang="en-US" dirty="0" err="1" smtClean="0"/>
              <a:t>Caja</a:t>
            </a:r>
            <a:r>
              <a:rPr lang="en-US" dirty="0" smtClean="0"/>
              <a:t> de luz </a:t>
            </a:r>
            <a:r>
              <a:rPr lang="en-US" dirty="0" err="1" smtClean="0"/>
              <a:t>inestable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Sale de la </a:t>
            </a:r>
            <a:r>
              <a:rPr lang="en-US" dirty="0" smtClean="0"/>
              <a:t>base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Toca</a:t>
            </a:r>
            <a:r>
              <a:rPr lang="en-US" dirty="0" smtClean="0"/>
              <a:t> la pared </a:t>
            </a:r>
            <a:r>
              <a:rPr lang="en-US" dirty="0" err="1" smtClean="0"/>
              <a:t>norte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Retrocede y </a:t>
            </a:r>
            <a:r>
              <a:rPr lang="en-US" dirty="0" err="1" smtClean="0"/>
              <a:t>navega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del </a:t>
            </a:r>
            <a:r>
              <a:rPr lang="en-US" dirty="0" err="1" smtClean="0"/>
              <a:t>pasillo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“No </a:t>
            </a:r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aca</a:t>
            </a:r>
            <a:r>
              <a:rPr lang="en-US" dirty="0" smtClean="0"/>
              <a:t>”.</a:t>
            </a:r>
            <a:r>
              <a:rPr lang="en-US" dirty="0" smtClean="0">
                <a:solidFill>
                  <a:srgbClr val="FF0000"/>
                </a:solidFill>
              </a:rPr>
              <a:t> No la toques.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y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Oeste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y continua hasta la LLAGADA.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USA </a:t>
            </a:r>
            <a:r>
              <a:rPr lang="en-US" dirty="0" smtClean="0"/>
              <a:t>2-3 </a:t>
            </a:r>
            <a:r>
              <a:rPr lang="en-US" dirty="0" smtClean="0"/>
              <a:t>SENSORES.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linea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 robot a </a:t>
            </a:r>
            <a:r>
              <a:rPr lang="en-US" dirty="0" err="1" smtClean="0"/>
              <a:t>avanzar</a:t>
            </a:r>
            <a:r>
              <a:rPr lang="en-US" dirty="0" smtClean="0"/>
              <a:t> y </a:t>
            </a:r>
            <a:r>
              <a:rPr lang="en-US" dirty="0" err="1" smtClean="0"/>
              <a:t>pararse</a:t>
            </a:r>
            <a:r>
              <a:rPr lang="en-US" dirty="0" smtClean="0"/>
              <a:t> </a:t>
            </a:r>
            <a:r>
              <a:rPr lang="en-US" dirty="0" err="1" smtClean="0"/>
              <a:t>exactamente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3</a:t>
            </a:r>
            <a:r>
              <a:rPr lang="en-US" baseline="30000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Deberás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loops y un sensor.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Cuál</a:t>
            </a:r>
            <a:r>
              <a:rPr lang="en-US" dirty="0" smtClean="0"/>
              <a:t> sensor </a:t>
            </a:r>
            <a:r>
              <a:rPr lang="en-US" dirty="0" err="1" smtClean="0"/>
              <a:t>usarás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reconocimientoS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lección</a:t>
            </a:r>
            <a:r>
              <a:rPr lang="en-US" sz="1800" dirty="0"/>
              <a:t> </a:t>
            </a:r>
            <a:r>
              <a:rPr lang="en-US" sz="1800" dirty="0" err="1"/>
              <a:t>fué</a:t>
            </a:r>
            <a:r>
              <a:rPr lang="en-US" sz="1800" dirty="0"/>
              <a:t> </a:t>
            </a:r>
            <a:r>
              <a:rPr lang="en-US" sz="1800" dirty="0" err="1"/>
              <a:t>creada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y Arvind </a:t>
            </a:r>
            <a:r>
              <a:rPr lang="en-US" sz="1800" dirty="0" err="1"/>
              <a:t>Seshan</a:t>
            </a:r>
            <a:r>
              <a:rPr lang="en-US" sz="1800" dirty="0"/>
              <a:t> de Droids Robotics.</a:t>
            </a:r>
          </a:p>
          <a:p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lecciones</a:t>
            </a:r>
            <a:r>
              <a:rPr lang="en-US" sz="1800" dirty="0"/>
              <a:t> se </a:t>
            </a:r>
            <a:r>
              <a:rPr lang="en-US" sz="1800" dirty="0" err="1"/>
              <a:t>encuentran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www.ev3lessons.com</a:t>
            </a:r>
          </a:p>
          <a:p>
            <a:r>
              <a:rPr lang="en-US" sz="1800" dirty="0"/>
              <a:t>Email de los </a:t>
            </a:r>
            <a:r>
              <a:rPr lang="en-US" sz="1800" dirty="0" err="1"/>
              <a:t>autores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team@droidsrobotics.org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6202</TotalTime>
  <Words>318</Words>
  <Application>Microsoft Office PowerPoint</Application>
  <PresentationFormat>On-screen Show (4:3)</PresentationFormat>
  <Paragraphs>51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LECCION DE PROGRAMACION EV3 PARA PRInCIPIANTES</vt:lpstr>
      <vt:lpstr>INSTRUCCIONES PARA EL PROFESOR</vt:lpstr>
      <vt:lpstr>laberinto 1: MOVImiento recto y giros</vt:lpstr>
      <vt:lpstr>laberinto 2: uso de SENSORes USAGE</vt:lpstr>
      <vt:lpstr>Para en la linea</vt:lpstr>
      <vt:lpstr>reconocimientoS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Enrique</cp:lastModifiedBy>
  <cp:revision>7</cp:revision>
  <dcterms:created xsi:type="dcterms:W3CDTF">2014-08-07T02:19:13Z</dcterms:created>
  <dcterms:modified xsi:type="dcterms:W3CDTF">2015-04-27T03:20:24Z</dcterms:modified>
</cp:coreProperties>
</file>