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>
        <p:scale>
          <a:sx n="105" d="100"/>
          <a:sy n="105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Conceptos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Básicos</a:t>
            </a:r>
            <a:r>
              <a:rPr lang="en-US" sz="2800" dirty="0" smtClean="0">
                <a:solidFill>
                  <a:srgbClr val="FF0000"/>
                </a:solidFill>
              </a:rPr>
              <a:t> de EV3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Introducción</a:t>
            </a:r>
            <a:r>
              <a:rPr lang="en-US" sz="2800" dirty="0" smtClean="0">
                <a:solidFill>
                  <a:srgbClr val="FF0000"/>
                </a:solidFill>
              </a:rPr>
              <a:t> al </a:t>
            </a:r>
            <a:r>
              <a:rPr lang="en-US" sz="2800" dirty="0" err="1" smtClean="0">
                <a:solidFill>
                  <a:srgbClr val="FF0000"/>
                </a:solidFill>
              </a:rPr>
              <a:t>Bloque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EV3 </a:t>
            </a:r>
            <a:r>
              <a:rPr lang="en-US" sz="2800" dirty="0" smtClean="0">
                <a:solidFill>
                  <a:srgbClr val="FF0000"/>
                </a:solidFill>
              </a:rPr>
              <a:t>y </a:t>
            </a:r>
            <a:r>
              <a:rPr lang="en-US" sz="2800" dirty="0" err="1" smtClean="0">
                <a:solidFill>
                  <a:srgbClr val="FF0000"/>
                </a:solidFill>
              </a:rPr>
              <a:t>su</a:t>
            </a:r>
            <a:r>
              <a:rPr lang="en-US" sz="2800" dirty="0" smtClean="0">
                <a:solidFill>
                  <a:srgbClr val="FF0000"/>
                </a:solidFill>
              </a:rPr>
              <a:t> Software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/>
              <a:t>conos</a:t>
            </a:r>
            <a:r>
              <a:rPr lang="en-US" dirty="0" smtClean="0"/>
              <a:t> </a:t>
            </a:r>
            <a:r>
              <a:rPr lang="en-US" dirty="0" err="1" smtClean="0"/>
              <a:t>utiles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ogramas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del 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Todos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los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Indicador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utilizado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bloques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áreas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Mover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El cursor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mano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Cuando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mueves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ratón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haces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puedes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moverte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través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un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que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extiende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fuera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Haz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crear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ventana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comentatios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Salvar</a:t>
            </a:r>
            <a:r>
              <a:rPr lang="en-US" b="1" dirty="0" smtClean="0">
                <a:latin typeface="Calibri" panose="020F0502020204030204" pitchFamily="34" charset="0"/>
              </a:rPr>
              <a:t> Proyecto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Salva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usando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las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acciones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anteriores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Afuera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Adentro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and </a:t>
            </a:r>
            <a:r>
              <a:rPr lang="en-US" b="1" dirty="0" err="1" smtClean="0">
                <a:latin typeface="Calibri" panose="020F0502020204030204" pitchFamily="34" charset="0"/>
              </a:rPr>
              <a:t>Reajustar</a:t>
            </a:r>
            <a:r>
              <a:rPr lang="en-US" b="1" dirty="0" smtClean="0">
                <a:latin typeface="Calibri" panose="020F0502020204030204" pitchFamily="34" charset="0"/>
              </a:rPr>
              <a:t> el </a:t>
            </a:r>
            <a:r>
              <a:rPr lang="en-US" b="1" dirty="0">
                <a:latin typeface="Calibri" panose="020F0502020204030204" pitchFamily="34" charset="0"/>
              </a:rPr>
              <a:t>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Usa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estos</a:t>
            </a:r>
            <a:r>
              <a:rPr lang="en-US" dirty="0" smtClean="0">
                <a:latin typeface="Calibri" panose="020F0502020204030204" pitchFamily="34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</a:rPr>
              <a:t>cambiar</a:t>
            </a:r>
            <a:r>
              <a:rPr lang="en-US" dirty="0" smtClean="0">
                <a:latin typeface="Calibri" panose="020F0502020204030204" pitchFamily="34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</a:rPr>
              <a:t>nivel</a:t>
            </a:r>
            <a:r>
              <a:rPr lang="en-US" dirty="0" smtClean="0">
                <a:latin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</a:rPr>
              <a:t>magnificación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BLOQUES: </a:t>
            </a:r>
            <a:r>
              <a:rPr lang="en-US" smtClean="0"/>
              <a:t>PESTAñAS</a:t>
            </a:r>
            <a:r>
              <a:rPr lang="en-US" dirty="0" smtClean="0"/>
              <a:t> de COLOR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1200329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ACCION</a:t>
            </a:r>
            <a:endParaRPr lang="en-US" dirty="0" smtClean="0"/>
          </a:p>
          <a:p>
            <a:pPr algn="ctr"/>
            <a:r>
              <a:rPr lang="en-US" dirty="0" smtClean="0"/>
              <a:t>Mover, Motor Grande y </a:t>
            </a:r>
            <a:r>
              <a:rPr lang="en-US" dirty="0" err="1" smtClean="0"/>
              <a:t>Mediano</a:t>
            </a:r>
            <a:r>
              <a:rPr lang="en-US" dirty="0" smtClean="0"/>
              <a:t>, </a:t>
            </a:r>
            <a:r>
              <a:rPr lang="en-US" dirty="0" err="1" smtClean="0"/>
              <a:t>Pantalla</a:t>
            </a:r>
            <a:r>
              <a:rPr lang="en-US" dirty="0" smtClean="0"/>
              <a:t>, </a:t>
            </a:r>
            <a:r>
              <a:rPr lang="en-US" dirty="0" err="1" smtClean="0"/>
              <a:t>Sonido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120032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FLUJO</a:t>
            </a:r>
            <a:endParaRPr lang="en-US" dirty="0" smtClean="0"/>
          </a:p>
          <a:p>
            <a:pPr algn="ctr"/>
            <a:r>
              <a:rPr lang="en-US" dirty="0" err="1" smtClean="0"/>
              <a:t>Iniciar</a:t>
            </a:r>
            <a:r>
              <a:rPr lang="en-US" dirty="0" smtClean="0"/>
              <a:t>, </a:t>
            </a:r>
            <a:r>
              <a:rPr lang="en-US" dirty="0" err="1" smtClean="0"/>
              <a:t>Esperar</a:t>
            </a:r>
            <a:r>
              <a:rPr lang="en-US" dirty="0" smtClean="0"/>
              <a:t>, </a:t>
            </a:r>
            <a:r>
              <a:rPr lang="en-US" dirty="0" smtClean="0"/>
              <a:t>Loop, </a:t>
            </a:r>
            <a:r>
              <a:rPr lang="en-US" dirty="0" err="1" smtClean="0"/>
              <a:t>Interruptor</a:t>
            </a:r>
            <a:r>
              <a:rPr lang="en-US" dirty="0" smtClean="0"/>
              <a:t>, </a:t>
            </a:r>
            <a:r>
              <a:rPr lang="en-US" dirty="0" err="1" smtClean="0"/>
              <a:t>Interrumpir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SENSORES</a:t>
            </a:r>
            <a:endParaRPr lang="en-US" dirty="0" smtClean="0"/>
          </a:p>
          <a:p>
            <a:pPr algn="ctr"/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EV3, </a:t>
            </a:r>
            <a:r>
              <a:rPr lang="en-US" dirty="0" err="1" smtClean="0"/>
              <a:t>Giroscopio</a:t>
            </a:r>
            <a:r>
              <a:rPr lang="en-US" dirty="0" smtClean="0"/>
              <a:t>, </a:t>
            </a:r>
            <a:r>
              <a:rPr lang="en-US" dirty="0" smtClean="0"/>
              <a:t>Color, </a:t>
            </a:r>
            <a:r>
              <a:rPr lang="en-US" dirty="0" err="1" smtClean="0"/>
              <a:t>Ultrasónico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DATOS</a:t>
            </a:r>
          </a:p>
          <a:p>
            <a:pPr algn="ctr"/>
            <a:r>
              <a:rPr lang="en-US" dirty="0" smtClean="0"/>
              <a:t>Variables, </a:t>
            </a:r>
            <a:r>
              <a:rPr lang="en-US" dirty="0" err="1" smtClean="0"/>
              <a:t>Comparar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Alcance</a:t>
            </a:r>
            <a:r>
              <a:rPr lang="en-US" dirty="0" smtClean="0"/>
              <a:t>, </a:t>
            </a:r>
            <a:r>
              <a:rPr lang="en-US" dirty="0" err="1" smtClean="0"/>
              <a:t>Texto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120032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dirty="0" err="1" smtClean="0"/>
              <a:t>Archivo</a:t>
            </a:r>
            <a:r>
              <a:rPr lang="en-US" dirty="0" smtClean="0"/>
              <a:t>,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Invertir</a:t>
            </a:r>
            <a:r>
              <a:rPr lang="en-US" dirty="0" smtClean="0"/>
              <a:t> el Motor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1200329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 BLOQUES</a:t>
            </a:r>
            <a:endParaRPr lang="en-US" dirty="0" smtClean="0"/>
          </a:p>
          <a:p>
            <a:pPr algn="ctr"/>
            <a:r>
              <a:rPr lang="en-US" dirty="0" err="1" smtClean="0"/>
              <a:t>Bloques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para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con </a:t>
            </a:r>
            <a:r>
              <a:rPr lang="en-US" dirty="0" err="1" smtClean="0"/>
              <a:t>frecuencia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7420" y="189365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0054" y="189638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5103" y="21706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906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47543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  <a:p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EV3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del software EV3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botones</a:t>
            </a:r>
            <a:r>
              <a:rPr lang="en-US" dirty="0" smtClean="0"/>
              <a:t> del 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s-ES" dirty="0" smtClean="0"/>
              <a:t>Atrás.</a:t>
            </a:r>
            <a:br>
              <a:rPr lang="es-ES" dirty="0" smtClean="0"/>
            </a:br>
            <a:r>
              <a:rPr lang="es-ES" b="0" dirty="0" smtClean="0"/>
              <a:t>Revertir </a:t>
            </a:r>
            <a:r>
              <a:rPr lang="es-ES" b="0" dirty="0"/>
              <a:t>acciones, </a:t>
            </a:r>
            <a:r>
              <a:rPr lang="es-ES" b="0" dirty="0" smtClean="0"/>
              <a:t>Cancelar </a:t>
            </a:r>
            <a:r>
              <a:rPr lang="es-ES" b="0" dirty="0"/>
              <a:t>un programa </a:t>
            </a:r>
            <a:r>
              <a:rPr lang="es-ES" b="0" dirty="0" smtClean="0"/>
              <a:t>Apagar </a:t>
            </a:r>
            <a:r>
              <a:rPr lang="es-ES" b="0" dirty="0"/>
              <a:t>el </a:t>
            </a:r>
            <a:r>
              <a:rPr lang="es-ES" b="0" dirty="0" smtClean="0"/>
              <a:t>Bloque</a:t>
            </a:r>
            <a:endParaRPr lang="en-US" b="0" dirty="0"/>
          </a:p>
          <a:p>
            <a:pPr marL="569913" indent="-569913"/>
            <a:r>
              <a:rPr lang="en-US" dirty="0"/>
              <a:t>2 = </a:t>
            </a:r>
            <a:r>
              <a:rPr lang="en-US" dirty="0" smtClean="0"/>
              <a:t>Centro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Aceptar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Programas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Encender</a:t>
            </a:r>
            <a:r>
              <a:rPr lang="en-US" b="0" dirty="0" smtClean="0"/>
              <a:t> robot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err="1" smtClean="0"/>
              <a:t>Iz</a:t>
            </a:r>
            <a:r>
              <a:rPr lang="en-US" dirty="0" smtClean="0"/>
              <a:t>.</a:t>
            </a:r>
            <a:r>
              <a:rPr lang="en-US" dirty="0" smtClean="0"/>
              <a:t>, Der., Arriba, Abajo</a:t>
            </a:r>
            <a:r>
              <a:rPr lang="en-US" b="0" dirty="0" smtClean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Navegación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del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err="1" smtClean="0"/>
              <a:t>Pestañas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Pantalla</a:t>
            </a:r>
            <a:endParaRPr lang="en-US" sz="2400" b="1" dirty="0" smtClean="0"/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err="1" smtClean="0"/>
              <a:t>Ejecutor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Reciente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recientes</a:t>
            </a:r>
            <a:r>
              <a:rPr lang="en-US" sz="2400" dirty="0" smtClean="0"/>
              <a:t>.</a:t>
            </a:r>
          </a:p>
          <a:p>
            <a:pPr marL="457200" indent="-457200" eaLnBrk="1" hangingPunct="1">
              <a:buAutoNum type="arabicPeriod"/>
            </a:pPr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 err="1" smtClean="0"/>
              <a:t>Navegación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Archivos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 err="1" smtClean="0"/>
              <a:t>Aplicaciones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Bloque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Puertos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</a:t>
            </a:r>
            <a:r>
              <a:rPr lang="en-US" sz="2400" b="1" dirty="0" err="1" smtClean="0"/>
              <a:t>Ajuste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</a:t>
            </a:r>
            <a:r>
              <a:rPr lang="en-US" sz="2400" dirty="0" err="1" smtClean="0"/>
              <a:t>Volúmen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Puertos</a:t>
            </a:r>
            <a:r>
              <a:rPr lang="en-US" dirty="0" smtClean="0"/>
              <a:t>,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motores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</a:t>
            </a:r>
            <a:r>
              <a:rPr lang="en-US" dirty="0" smtClean="0"/>
              <a:t>1, 2, 3, 4 =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</a:t>
            </a:r>
            <a:r>
              <a:rPr lang="en-US" dirty="0" smtClean="0"/>
              <a:t>A, B, C, D = </a:t>
            </a:r>
            <a:r>
              <a:rPr lang="en-US" dirty="0" err="1" smtClean="0"/>
              <a:t>Motores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/>
              <a:t>:</a:t>
            </a:r>
            <a:r>
              <a:rPr lang="en-US" dirty="0" smtClean="0"/>
              <a:t> motor derecho </a:t>
            </a:r>
            <a:r>
              <a:rPr lang="en-US" dirty="0" err="1" smtClean="0"/>
              <a:t>en</a:t>
            </a:r>
            <a:r>
              <a:rPr lang="en-US" dirty="0" smtClean="0"/>
              <a:t> Puerto </a:t>
            </a:r>
            <a:r>
              <a:rPr lang="en-US" dirty="0" smtClean="0"/>
              <a:t>C, </a:t>
            </a:r>
            <a:r>
              <a:rPr lang="en-US" dirty="0" smtClean="0"/>
              <a:t>motor </a:t>
            </a:r>
            <a:r>
              <a:rPr lang="en-US" dirty="0" err="1" smtClean="0"/>
              <a:t>izquierdo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Puerto </a:t>
            </a:r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Conf. </a:t>
            </a:r>
            <a:r>
              <a:rPr lang="en-US" dirty="0" err="1" smtClean="0"/>
              <a:t>Común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59" y="5302229"/>
            <a:ext cx="649737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Frente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Nuevo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</a:t>
            </a:r>
            <a:r>
              <a:rPr lang="en-US" dirty="0" err="1" smtClean="0"/>
              <a:t>Salvado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Software ev3: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Proyectos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Abiertos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Abiertos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Proyecto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Propiedades</a:t>
            </a:r>
            <a:r>
              <a:rPr lang="en-US" dirty="0" smtClean="0">
                <a:solidFill>
                  <a:schemeClr val="tx1"/>
                </a:solidFill>
              </a:rPr>
              <a:t> de Proyecto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Lista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Comenzarás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creando</a:t>
            </a:r>
            <a:r>
              <a:rPr lang="en-US" sz="2600" b="0" dirty="0" smtClean="0"/>
              <a:t> un PROYECTO con </a:t>
            </a:r>
            <a:r>
              <a:rPr lang="en-US" sz="2600" b="0" dirty="0" err="1" smtClean="0"/>
              <a:t>extensión</a:t>
            </a:r>
            <a:r>
              <a:rPr lang="en-US" sz="2600" b="0" dirty="0" smtClean="0"/>
              <a:t> .ev3. Se cambia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usando</a:t>
            </a:r>
            <a:r>
              <a:rPr lang="en-US" sz="2600" b="0" dirty="0"/>
              <a:t> </a:t>
            </a:r>
            <a:r>
              <a:rPr lang="en-US" sz="2600" b="0" dirty="0" smtClean="0"/>
              <a:t>la </a:t>
            </a:r>
            <a:r>
              <a:rPr lang="en-US" sz="2600" b="0" dirty="0" err="1" smtClean="0"/>
              <a:t>opción</a:t>
            </a:r>
            <a:r>
              <a:rPr lang="en-US" sz="2600" b="0" dirty="0" smtClean="0"/>
              <a:t> “</a:t>
            </a:r>
            <a:r>
              <a:rPr lang="en-US" sz="2600" b="0" dirty="0" err="1" smtClean="0"/>
              <a:t>Salva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”</a:t>
            </a:r>
            <a:r>
              <a:rPr lang="en-US" sz="2600" b="0" dirty="0" smtClean="0"/>
              <a:t> del menu de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Escribirás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muchos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 parte de </a:t>
            </a:r>
            <a:r>
              <a:rPr lang="en-US" sz="2600" b="0" dirty="0" err="1" smtClean="0"/>
              <a:t>tus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Cambiarás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seleccionando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pestaña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Consejo</a:t>
            </a:r>
            <a:r>
              <a:rPr lang="en-US" sz="2600" b="0" dirty="0" smtClean="0"/>
              <a:t>: Si </a:t>
            </a:r>
            <a:r>
              <a:rPr lang="en-US" sz="2600" b="0" dirty="0" err="1" smtClean="0"/>
              <a:t>existe</a:t>
            </a:r>
            <a:r>
              <a:rPr lang="en-US" sz="2600" b="0" dirty="0" smtClean="0"/>
              <a:t> un </a:t>
            </a:r>
            <a:r>
              <a:rPr lang="en-US" sz="2600" b="0" dirty="0"/>
              <a:t>* </a:t>
            </a:r>
            <a:r>
              <a:rPr lang="en-US" sz="2600" b="0" dirty="0" smtClean="0"/>
              <a:t>al </a:t>
            </a:r>
            <a:r>
              <a:rPr lang="en-US" sz="2600" b="0" dirty="0" err="1" smtClean="0"/>
              <a:t>lado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habrás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hecho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cambios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que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fueron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salvados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todavia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err="1" smtClean="0"/>
              <a:t>Existe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una</a:t>
            </a:r>
            <a:r>
              <a:rPr lang="en-US" sz="2600" b="0" dirty="0" smtClean="0"/>
              <a:t> “</a:t>
            </a:r>
            <a:r>
              <a:rPr lang="en-US" sz="2600" b="0" dirty="0" smtClean="0"/>
              <a:t>x” </a:t>
            </a:r>
            <a:r>
              <a:rPr lang="en-US" sz="2600" b="0" dirty="0" smtClean="0"/>
              <a:t>junto a los </a:t>
            </a:r>
            <a:r>
              <a:rPr lang="en-US" sz="2600" b="0" dirty="0" err="1" smtClean="0"/>
              <a:t>nombres</a:t>
            </a:r>
            <a:r>
              <a:rPr lang="en-US" sz="2600" b="0" dirty="0" smtClean="0"/>
              <a:t> de los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y los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Esta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cerrará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si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seleccionas</a:t>
            </a:r>
            <a:r>
              <a:rPr lang="en-US" sz="2600" b="0" dirty="0" smtClean="0"/>
              <a:t> (el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será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borrado</a:t>
            </a:r>
            <a:r>
              <a:rPr lang="en-US" sz="2600" b="0" dirty="0" smtClean="0"/>
              <a:t>).</a:t>
            </a:r>
            <a:endParaRPr lang="en-US" sz="2600" b="0" dirty="0" smtClean="0"/>
          </a:p>
          <a:p>
            <a:endParaRPr lang="en-US" sz="2600" b="0" dirty="0"/>
          </a:p>
          <a:p>
            <a:r>
              <a:rPr lang="en-US" sz="2600" b="0" dirty="0" err="1" smtClean="0"/>
              <a:t>Estas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són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extensiones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comunes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EV3</a:t>
            </a:r>
            <a:r>
              <a:rPr lang="en-US" sz="2600" b="0" dirty="0" smtClean="0"/>
              <a:t>:</a:t>
            </a:r>
            <a:endParaRPr lang="en-US" sz="2600" b="0" dirty="0"/>
          </a:p>
          <a:p>
            <a:pPr lvl="1"/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/>
              <a:t>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Imágenes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Sonidos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Texto</a:t>
            </a:r>
            <a:r>
              <a:rPr lang="en-US" sz="2600" b="0" dirty="0" smtClean="0"/>
              <a:t>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Proyectos</a:t>
            </a:r>
            <a:r>
              <a:rPr lang="en-US" sz="2600" b="0" dirty="0" smtClean="0"/>
              <a:t> </a:t>
            </a:r>
            <a:r>
              <a:rPr lang="en-US" sz="2600" b="0" dirty="0" smtClean="0"/>
              <a:t>(.ev3) – </a:t>
            </a:r>
            <a:r>
              <a:rPr lang="en-US" sz="2600" b="0" dirty="0" smtClean="0"/>
              <a:t>el software </a:t>
            </a:r>
            <a:r>
              <a:rPr lang="en-US" sz="2600" b="0" dirty="0" smtClean="0"/>
              <a:t>EV3 </a:t>
            </a:r>
            <a:r>
              <a:rPr lang="en-US" sz="2600" b="0" dirty="0" smtClean="0"/>
              <a:t>solo </a:t>
            </a:r>
            <a:r>
              <a:rPr lang="en-US" sz="2600" b="0" dirty="0" err="1" smtClean="0"/>
              <a:t>abrirá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tipo</a:t>
            </a:r>
            <a:r>
              <a:rPr lang="en-US" sz="2600" b="0" dirty="0" smtClean="0"/>
              <a:t> de </a:t>
            </a:r>
            <a:r>
              <a:rPr lang="en-US" sz="2600" b="0" dirty="0" err="1" smtClean="0"/>
              <a:t>archivo</a:t>
            </a:r>
            <a:endParaRPr lang="en-US" sz="2600" b="0" dirty="0" smtClean="0"/>
          </a:p>
          <a:p>
            <a:pPr lvl="1"/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</a:t>
            </a:r>
            <a:r>
              <a:rPr lang="en-US" sz="2600" b="0" dirty="0" smtClean="0"/>
              <a:t>(.ev3s) – </a:t>
            </a:r>
            <a:r>
              <a:rPr lang="en-US" sz="2600" b="0" dirty="0" err="1" smtClean="0"/>
              <a:t>puede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por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EV3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EV3: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Bloques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en</a:t>
              </a:r>
              <a:r>
                <a:rPr lang="en-US" sz="2400" dirty="0" smtClean="0"/>
                <a:t> 6 </a:t>
              </a:r>
              <a:r>
                <a:rPr lang="en-US" sz="2400" dirty="0" err="1" smtClean="0"/>
                <a:t>pestañas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coloridas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56966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Area de </a:t>
              </a:r>
              <a:r>
                <a:rPr lang="en-US" sz="2400" dirty="0" err="1" smtClean="0"/>
                <a:t>documento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Estatus</a:t>
              </a:r>
              <a:r>
                <a:rPr lang="en-US" sz="2400" dirty="0" smtClean="0"/>
                <a:t> del </a:t>
              </a:r>
              <a:r>
                <a:rPr lang="en-US" sz="2400" dirty="0" err="1" smtClean="0"/>
                <a:t>bloque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10426</TotalTime>
  <Words>680</Words>
  <Application>Microsoft Office PowerPoint</Application>
  <PresentationFormat>On-screen Show (4:3)</PresentationFormat>
  <Paragraphs>138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LECCION DE PROGRAMACION EV3 PARA PRInCIPIANTES</vt:lpstr>
      <vt:lpstr>OBJETIVOS DE ESTA LECCION</vt:lpstr>
      <vt:lpstr>Los botones del “Bloque”</vt:lpstr>
      <vt:lpstr>La pantalla del “Bloque”</vt:lpstr>
      <vt:lpstr>Puertos, Sensores, motores</vt:lpstr>
      <vt:lpstr>Software EV3</vt:lpstr>
      <vt:lpstr>Software ev3: un nuevo programa</vt:lpstr>
      <vt:lpstr>PROyECToS VS. PROGRAMaS</vt:lpstr>
      <vt:lpstr>Software EV3:  pantalla de Programacion</vt:lpstr>
      <vt:lpstr>Iconos utiles</vt:lpstr>
      <vt:lpstr>BLOQUES: PESTAñAS de COLOR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Enrique</dc:creator>
  <cp:lastModifiedBy>Enrique</cp:lastModifiedBy>
  <cp:revision>16</cp:revision>
  <dcterms:created xsi:type="dcterms:W3CDTF">2014-08-07T02:19:13Z</dcterms:created>
  <dcterms:modified xsi:type="dcterms:W3CDTF">2015-04-30T02:07:29Z</dcterms:modified>
</cp:coreProperties>
</file>