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9"/>
  </p:notesMasterIdLst>
  <p:handoutMasterIdLst>
    <p:handoutMasterId r:id="rId10"/>
  </p:handoutMasterIdLst>
  <p:sldIdLst>
    <p:sldId id="258" r:id="rId2"/>
    <p:sldId id="281" r:id="rId3"/>
    <p:sldId id="279" r:id="rId4"/>
    <p:sldId id="283" r:id="rId5"/>
    <p:sldId id="280" r:id="rId6"/>
    <p:sldId id="28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4/16/2015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41D5-05C3-354D-89C4-03576E410EF1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8D92-D88A-A549-B333-BE60F7844AD1}" type="datetime1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184F-EF4E-0F40-807A-EBC81EB804D7}" type="datetime1">
              <a:rPr lang="en-US" smtClean="0"/>
              <a:t>4/16/2015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6DE0-D9F4-E446-B739-C3E53C353A12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F92F-B472-4C4F-BF49-A2FB9FA5A1AA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AD17-3825-B24E-B831-D97946221E0F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27DE-6978-E647-9E93-221109DB0261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8323-DE19-B14F-A72C-A15A969F9582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2CEB-C483-1042-9711-EACE1449B0D1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2998-2C19-5A48-844C-D0BA7D9F2D61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EBF6-6947-A04D-B582-09E7DC23FA9E}" type="datetime1">
              <a:rPr lang="en-US" smtClean="0"/>
              <a:t>4/16/2015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7391E-8BBF-124A-8391-D70BC78D242F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D6D2-74F5-3447-BAD2-9F2BE711B457}" type="datetime1">
              <a:rPr lang="en-US" smtClean="0"/>
              <a:t>4/16/2015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3C47-ECC5-E542-914F-A7B092DCD080}" type="datetime1">
              <a:rPr lang="en-US" smtClean="0"/>
              <a:t>4/16/2015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29E0-F412-DA4A-97A5-24F67BACF908}" type="datetime1">
              <a:rPr lang="en-US" smtClean="0"/>
              <a:t>4/16/2015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9E7-095B-7340-9E72-FE3559DABC77}" type="datetime1">
              <a:rPr lang="en-US" smtClean="0"/>
              <a:t>4/16/2015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EDED15C-5E53-494B-B3D7-F2A0E6BED41E}" type="datetime1">
              <a:rPr lang="en-US" smtClean="0"/>
              <a:t>4/16/2015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©2015 EV3Lessons.com, Last edit 4/5/2015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s-419" sz="6600" dirty="0" smtClean="0">
                <a:solidFill>
                  <a:srgbClr val="FF0000"/>
                </a:solidFill>
              </a:rPr>
              <a:t>Calibración de color de los sensores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800" dirty="0" smtClean="0">
                <a:solidFill>
                  <a:schemeClr val="bg1"/>
                </a:solidFill>
              </a:rPr>
              <a:t>INTERMEDIO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EV3 </a:t>
            </a:r>
            <a:r>
              <a:rPr lang="es-419" sz="4000" dirty="0" smtClean="0">
                <a:solidFill>
                  <a:schemeClr val="bg1"/>
                </a:solidFill>
              </a:rPr>
              <a:t>LECCIÓN DE PROGRAMACIÓN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54912" y="4858068"/>
            <a:ext cx="6966857" cy="1188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4000" dirty="0" smtClean="0">
                <a:solidFill>
                  <a:schemeClr val="tx1"/>
                </a:solidFill>
              </a:rPr>
              <a:t>Por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Droids Robotics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8" name="Picture 7" descr="Droidslogo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8" y="4858068"/>
            <a:ext cx="1501283" cy="1501283"/>
          </a:xfrm>
          <a:prstGeom prst="rect">
            <a:avLst/>
          </a:prstGeom>
        </p:spPr>
      </p:pic>
      <p:pic>
        <p:nvPicPr>
          <p:cNvPr id="9" name="Picture 8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00856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 fontScale="90000"/>
          </a:bodyPr>
          <a:lstStyle/>
          <a:p>
            <a:r>
              <a:rPr lang="es-419" dirty="0" smtClean="0"/>
              <a:t>Objetivos de la lección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s-419" dirty="0"/>
              <a:t>Aprender por qué necesitas calibrar tus sensores de color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) </a:t>
            </a:r>
            <a:r>
              <a:rPr lang="es-419" dirty="0" smtClean="0"/>
              <a:t>Aprender qué es la calibración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s-419" dirty="0" smtClean="0"/>
              <a:t>Aprender a calibrar tus sensores de color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5622"/>
            <a:ext cx="8245475" cy="730760"/>
          </a:xfrm>
          <a:noFill/>
        </p:spPr>
        <p:txBody>
          <a:bodyPr>
            <a:normAutofit fontScale="90000"/>
          </a:bodyPr>
          <a:lstStyle/>
          <a:p>
            <a:r>
              <a:rPr lang="es-419" dirty="0" smtClean="0"/>
              <a:t>¿Por qué calibrar?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8" y="1828799"/>
            <a:ext cx="7807939" cy="427769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s-419" dirty="0" smtClean="0"/>
              <a:t>Cuando utilizas el sensor de color EV3 en el modo “Sensor de luz” (</a:t>
            </a:r>
            <a:r>
              <a:rPr lang="es-419" dirty="0" err="1" smtClean="0"/>
              <a:t>p.e</a:t>
            </a:r>
            <a:r>
              <a:rPr lang="es-419" dirty="0" smtClean="0"/>
              <a:t> refleja el modo de luz) debe calibrarlo.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s-419" dirty="0" smtClean="0"/>
              <a:t>Calibración significa </a:t>
            </a:r>
            <a:r>
              <a:rPr lang="en-US" dirty="0" smtClean="0"/>
              <a:t>“</a:t>
            </a:r>
            <a:r>
              <a:rPr lang="es-419" dirty="0" smtClean="0"/>
              <a:t>enseñar</a:t>
            </a:r>
            <a:r>
              <a:rPr lang="en-US" dirty="0" smtClean="0"/>
              <a:t>” </a:t>
            </a:r>
            <a:r>
              <a:rPr lang="es-419" dirty="0" smtClean="0"/>
              <a:t>al</a:t>
            </a:r>
            <a:r>
              <a:rPr lang="en-US" dirty="0" smtClean="0"/>
              <a:t> </a:t>
            </a:r>
            <a:r>
              <a:rPr lang="en-US" dirty="0" smtClean="0"/>
              <a:t>sensor </a:t>
            </a:r>
            <a:r>
              <a:rPr lang="es-419" dirty="0" smtClean="0"/>
              <a:t>qué es </a:t>
            </a:r>
            <a:r>
              <a:rPr lang="en-US" dirty="0" smtClean="0"/>
              <a:t> “</a:t>
            </a:r>
            <a:r>
              <a:rPr lang="es-419" dirty="0" smtClean="0"/>
              <a:t>Negro</a:t>
            </a:r>
            <a:r>
              <a:rPr lang="en-US" dirty="0" smtClean="0"/>
              <a:t>” </a:t>
            </a:r>
            <a:r>
              <a:rPr lang="es-419" dirty="0" smtClean="0"/>
              <a:t>y qué es </a:t>
            </a:r>
            <a:r>
              <a:rPr lang="en-US" dirty="0" smtClean="0"/>
              <a:t>“</a:t>
            </a:r>
            <a:r>
              <a:rPr lang="es-419" dirty="0" smtClean="0"/>
              <a:t>Blanco</a:t>
            </a:r>
            <a:r>
              <a:rPr lang="en-US" dirty="0" smtClean="0"/>
              <a:t>”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s-419" sz="1800" dirty="0" smtClean="0"/>
              <a:t>Esto hace Blanco lo lea </a:t>
            </a:r>
            <a:r>
              <a:rPr lang="es-419" sz="1800" dirty="0" smtClean="0"/>
              <a:t>como</a:t>
            </a:r>
            <a:r>
              <a:rPr lang="en-US" sz="1800" dirty="0" smtClean="0"/>
              <a:t> </a:t>
            </a:r>
            <a:r>
              <a:rPr lang="en-US" sz="1800" dirty="0" smtClean="0"/>
              <a:t>100 </a:t>
            </a:r>
            <a:r>
              <a:rPr lang="es-419" sz="1800" dirty="0" smtClean="0"/>
              <a:t>y Negro lo lea como 0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s-419" dirty="0" smtClean="0"/>
              <a:t>Ejecute el programa cuando la luz o la tabla de condiciones cambie.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s-419" dirty="0" smtClean="0"/>
              <a:t>Si está en </a:t>
            </a:r>
            <a:r>
              <a:rPr lang="es-419" dirty="0" err="1" smtClean="0"/>
              <a:t>First</a:t>
            </a:r>
            <a:r>
              <a:rPr lang="es-419" dirty="0" smtClean="0"/>
              <a:t> Lego League,  es probablemente una buena idea ejecutarlo antes de comenzar a correr la tabla que utiliza sus sensores EV3 en el modo luz.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s-419" sz="1600" dirty="0" smtClean="0">
                <a:solidFill>
                  <a:srgbClr val="FF0000"/>
                </a:solidFill>
              </a:rPr>
              <a:t>Si tiene 2 sensores de colores, la misma calibración se aplicará a ambos sensores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r>
              <a:rPr lang="es-419" sz="1600" dirty="0" smtClean="0">
                <a:solidFill>
                  <a:srgbClr val="FF0000"/>
                </a:solidFill>
              </a:rPr>
              <a:t> No tiene que hacer un programa de calibración distinta para cada sensor de color</a:t>
            </a:r>
            <a:r>
              <a:rPr lang="en-US" sz="1600" dirty="0" smtClean="0">
                <a:solidFill>
                  <a:srgbClr val="FF0000"/>
                </a:solidFill>
              </a:rPr>
              <a:t>.  </a:t>
            </a:r>
            <a:r>
              <a:rPr lang="es-419" sz="1600" dirty="0" smtClean="0">
                <a:solidFill>
                  <a:srgbClr val="FF0000"/>
                </a:solidFill>
              </a:rPr>
              <a:t>Hágalo usando 1 sensor en unos de los puertos  y los  valores se aplicarán a ambos .Si tiene sensores que son muy distintos el uno del otro, necesitará su propia forma de calib</a:t>
            </a:r>
            <a:r>
              <a:rPr lang="es-419" sz="1600" dirty="0" smtClean="0">
                <a:solidFill>
                  <a:srgbClr val="FF0000"/>
                </a:solidFill>
              </a:rPr>
              <a:t>rarlos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Pasos</a:t>
            </a:r>
            <a:r>
              <a:rPr lang="en-US" dirty="0" smtClean="0"/>
              <a:t>/</a:t>
            </a:r>
            <a:r>
              <a:rPr lang="es-419" dirty="0" err="1" smtClean="0"/>
              <a:t>Pseucódigo</a:t>
            </a:r>
            <a:r>
              <a:rPr lang="en-US" dirty="0" smtClean="0"/>
              <a:t> </a:t>
            </a:r>
            <a:r>
              <a:rPr lang="es-419" dirty="0" smtClean="0"/>
              <a:t>para la</a:t>
            </a:r>
            <a:r>
              <a:rPr lang="en-US" dirty="0" smtClean="0"/>
              <a:t> </a:t>
            </a:r>
            <a:r>
              <a:rPr lang="en-US" dirty="0" err="1" smtClean="0"/>
              <a:t>Calibra</a:t>
            </a:r>
            <a:r>
              <a:rPr lang="es-419" dirty="0" err="1" smtClean="0"/>
              <a:t>ció</a:t>
            </a:r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dirty="0" smtClean="0">
                <a:solidFill>
                  <a:srgbClr val="FF0000"/>
                </a:solidFill>
              </a:rPr>
              <a:t>Reto: Realizar un programa que calibrará sus EV3 Sensores de Colores para negro y blanco.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s-419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419" dirty="0" err="1" smtClean="0"/>
              <a:t>Pseucódigo</a:t>
            </a:r>
            <a:r>
              <a:rPr lang="es-419" dirty="0"/>
              <a:t>:</a:t>
            </a:r>
            <a:endParaRPr lang="en-US" dirty="0" smtClean="0"/>
          </a:p>
          <a:p>
            <a:r>
              <a:rPr lang="es-419" dirty="0" smtClean="0"/>
              <a:t>Resetear los valores de calibración existentes.</a:t>
            </a:r>
            <a:endParaRPr lang="en-US" dirty="0" smtClean="0"/>
          </a:p>
          <a:p>
            <a:r>
              <a:rPr lang="es-419" dirty="0" smtClean="0"/>
              <a:t>Observar que el usuario coloque el robot en “negro” y presione ok.</a:t>
            </a:r>
          </a:p>
          <a:p>
            <a:r>
              <a:rPr lang="es-419" dirty="0" smtClean="0"/>
              <a:t>Lea el bloque del sensor de color en el modo de Luz y guardarlo en este bloque en el modo de calibración.</a:t>
            </a:r>
            <a:endParaRPr lang="en-US" dirty="0" smtClean="0"/>
          </a:p>
          <a:p>
            <a:r>
              <a:rPr lang="es-419" dirty="0" smtClean="0"/>
              <a:t>Repita  los mismos pasos para calibrar “blanco”.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36267"/>
            <a:ext cx="6893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altLang="es-419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es-419" altLang="es-419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419" altLang="es-419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s-419" dirty="0" smtClean="0"/>
              <a:t>Programa de soluciones de Calibración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419" dirty="0" smtClean="0"/>
          </a:p>
          <a:p>
            <a:pPr marL="342900" indent="-342900">
              <a:buFont typeface="Arial"/>
              <a:buChar char="•"/>
            </a:pPr>
            <a:r>
              <a:rPr lang="es-419" dirty="0" smtClean="0"/>
              <a:t>Cuando ejecutas el Programa de Calibración, te pedirá colocar el robot  en la sección NEGRA de la alfombra y después presionar el botón EV3 central.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s-419" dirty="0" smtClean="0"/>
              <a:t>Después se te pedirá colocar el robot en BLANCO y presionar el botón EV3 central.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" y="1805050"/>
            <a:ext cx="8747482" cy="27068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Guía de Discusión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543" y="2133600"/>
            <a:ext cx="8484708" cy="39925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dirty="0" smtClean="0">
                <a:solidFill>
                  <a:srgbClr val="FF0000"/>
                </a:solidFill>
              </a:rPr>
              <a:t>¿Cuándo necesitas calibrar tus sensores de color?</a:t>
            </a:r>
            <a:endParaRPr lang="en-US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es-419" dirty="0" smtClean="0"/>
              <a:t>Cuando se utiliza en modo de luz reflejada.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s-419" dirty="0" smtClean="0">
                <a:solidFill>
                  <a:srgbClr val="FF0000"/>
                </a:solidFill>
              </a:rPr>
              <a:t>Si tengo dos sensores de color, necesito calibrar cada uno?</a:t>
            </a:r>
            <a:endParaRPr lang="en-US" dirty="0" smtClean="0">
              <a:solidFill>
                <a:srgbClr val="FF0000"/>
              </a:solidFill>
            </a:endParaRPr>
          </a:p>
          <a:p>
            <a:pPr marL="460375" lvl="1" indent="0">
              <a:buNone/>
            </a:pPr>
            <a:r>
              <a:rPr lang="es-419" dirty="0" smtClean="0"/>
              <a:t>La calibración aplica para ambos (o todos) los sensores de color que conectes a tu computadora.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s-419" dirty="0" smtClean="0">
                <a:solidFill>
                  <a:srgbClr val="FF0000"/>
                </a:solidFill>
              </a:rPr>
              <a:t>¿Qué haces cuando calibras?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s-419" dirty="0" smtClean="0"/>
              <a:t>Enseñas a los sensores qué significa “negro” y “blanco”.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s-419" dirty="0" smtClean="0">
                <a:solidFill>
                  <a:srgbClr val="FF0000"/>
                </a:solidFill>
              </a:rPr>
              <a:t>¿Debes calibrar para otros colores (</a:t>
            </a:r>
            <a:r>
              <a:rPr lang="es-419" dirty="0" err="1" smtClean="0">
                <a:solidFill>
                  <a:srgbClr val="FF0000"/>
                </a:solidFill>
              </a:rPr>
              <a:t>p.e</a:t>
            </a:r>
            <a:r>
              <a:rPr lang="es-419" dirty="0" smtClean="0">
                <a:solidFill>
                  <a:srgbClr val="FF0000"/>
                </a:solidFill>
              </a:rPr>
              <a:t> verde) si deseas seguir una línea verde?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s-419" dirty="0" smtClean="0"/>
              <a:t>No, siempre calibras para negro y blanco.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</a:t>
            </a:r>
            <a:r>
              <a:rPr lang="es-419" dirty="0" smtClean="0">
                <a:latin typeface="+mn-lt"/>
              </a:rPr>
              <a:t>é</a:t>
            </a:r>
            <a:r>
              <a:rPr lang="en-US" dirty="0" err="1" smtClean="0">
                <a:latin typeface="+mn-lt"/>
              </a:rPr>
              <a:t>dit</a:t>
            </a:r>
            <a:r>
              <a:rPr lang="es-419" dirty="0" smtClean="0">
                <a:latin typeface="+mn-lt"/>
              </a:rPr>
              <a:t>o</a:t>
            </a:r>
            <a:r>
              <a:rPr lang="en-US" dirty="0" smtClean="0">
                <a:latin typeface="+mn-lt"/>
              </a:rPr>
              <a:t>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r>
              <a:rPr lang="es-419" dirty="0" smtClean="0"/>
              <a:t>Este tutorial fue creado por </a:t>
            </a:r>
            <a:r>
              <a:rPr lang="es-419" dirty="0" err="1" smtClean="0"/>
              <a:t>Sanjay</a:t>
            </a:r>
            <a:r>
              <a:rPr lang="es-419" dirty="0" smtClean="0"/>
              <a:t> </a:t>
            </a:r>
            <a:r>
              <a:rPr lang="es-419" dirty="0" err="1" smtClean="0"/>
              <a:t>Seshan</a:t>
            </a:r>
            <a:r>
              <a:rPr lang="es-419" dirty="0" smtClean="0"/>
              <a:t> and </a:t>
            </a:r>
            <a:r>
              <a:rPr lang="es-419" dirty="0" err="1" smtClean="0"/>
              <a:t>Arvind</a:t>
            </a:r>
            <a:r>
              <a:rPr lang="es-419" dirty="0" smtClean="0"/>
              <a:t> </a:t>
            </a:r>
            <a:r>
              <a:rPr lang="es-419" dirty="0" err="1" smtClean="0"/>
              <a:t>Seshan</a:t>
            </a:r>
            <a:r>
              <a:rPr lang="es-419" dirty="0" smtClean="0"/>
              <a:t> de </a:t>
            </a:r>
            <a:r>
              <a:rPr lang="es-419" dirty="0" err="1" smtClean="0"/>
              <a:t>Droids</a:t>
            </a:r>
            <a:r>
              <a:rPr lang="es-419" dirty="0" smtClean="0"/>
              <a:t> </a:t>
            </a:r>
            <a:r>
              <a:rPr lang="es-419" dirty="0" err="1" smtClean="0"/>
              <a:t>Robotics</a:t>
            </a:r>
            <a:r>
              <a:rPr lang="es-419" dirty="0" smtClean="0"/>
              <a:t>.</a:t>
            </a:r>
            <a:endParaRPr lang="en-US" dirty="0"/>
          </a:p>
          <a:p>
            <a:r>
              <a:rPr lang="en-US" dirty="0" smtClean="0"/>
              <a:t>Email</a:t>
            </a:r>
            <a:r>
              <a:rPr lang="es-419" dirty="0" smtClean="0"/>
              <a:t> del autor</a:t>
            </a:r>
            <a:r>
              <a:rPr lang="en-US" dirty="0" smtClean="0"/>
              <a:t>: </a:t>
            </a:r>
            <a:r>
              <a:rPr lang="en-US" dirty="0" smtClean="0"/>
              <a:t>team@droidsrobotics.org</a:t>
            </a:r>
            <a:endParaRPr lang="en-US" dirty="0"/>
          </a:p>
          <a:p>
            <a:r>
              <a:rPr lang="es-419" dirty="0" smtClean="0"/>
              <a:t>Más lecciones en: </a:t>
            </a:r>
            <a:r>
              <a:rPr lang="en-US" dirty="0" smtClean="0">
                <a:hlinkClick r:id="rId2"/>
              </a:rPr>
              <a:t>www.ev3lessons.com</a:t>
            </a:r>
            <a:endParaRPr lang="es-419" dirty="0" smtClean="0"/>
          </a:p>
          <a:p>
            <a:r>
              <a:rPr lang="es-419" dirty="0" smtClean="0"/>
              <a:t>Traducido por Vanessa Martínez de Tec Balam Esmeralda.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EV3Lessons.com, Last edit 4/5/2015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419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 trabajo tiene licencia bajo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80" y="463053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2914</TotalTime>
  <Words>499</Words>
  <Application>Microsoft Office PowerPoint</Application>
  <PresentationFormat>Presentación en pantalla (4:3)</PresentationFormat>
  <Paragraphs>56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Helvetica Neue</vt:lpstr>
      <vt:lpstr>inherit</vt:lpstr>
      <vt:lpstr>Wingdings</vt:lpstr>
      <vt:lpstr>Spectrum</vt:lpstr>
      <vt:lpstr>Calibración de color de los sensores</vt:lpstr>
      <vt:lpstr>Objetivos de la lección :</vt:lpstr>
      <vt:lpstr>¿Por qué calibrar?</vt:lpstr>
      <vt:lpstr>Pasos/Pseucódigo para la Calibración</vt:lpstr>
      <vt:lpstr>Programa de soluciones de Calibración</vt:lpstr>
      <vt:lpstr>Guía de Discusión</vt:lpstr>
      <vt:lpstr>Créditos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dc:creator>Vaη мтz EsP</dc:creator>
  <cp:lastModifiedBy>Vaη мтz EsP</cp:lastModifiedBy>
  <cp:revision>7</cp:revision>
  <dcterms:created xsi:type="dcterms:W3CDTF">2014-10-28T21:59:38Z</dcterms:created>
  <dcterms:modified xsi:type="dcterms:W3CDTF">2015-04-17T02:17:03Z</dcterms:modified>
</cp:coreProperties>
</file>